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bookmarkIdSeed="4">
  <p:sldMasterIdLst>
    <p:sldMasterId id="2147483711" r:id="rId1"/>
  </p:sldMasterIdLst>
  <p:notesMasterIdLst>
    <p:notesMasterId r:id="rId49"/>
  </p:notesMasterIdLst>
  <p:sldIdLst>
    <p:sldId id="657" r:id="rId2"/>
    <p:sldId id="460" r:id="rId3"/>
    <p:sldId id="560" r:id="rId4"/>
    <p:sldId id="658" r:id="rId5"/>
    <p:sldId id="462" r:id="rId6"/>
    <p:sldId id="659" r:id="rId7"/>
    <p:sldId id="463" r:id="rId8"/>
    <p:sldId id="465" r:id="rId9"/>
    <p:sldId id="466" r:id="rId10"/>
    <p:sldId id="502" r:id="rId11"/>
    <p:sldId id="503" r:id="rId12"/>
    <p:sldId id="501" r:id="rId13"/>
    <p:sldId id="506" r:id="rId14"/>
    <p:sldId id="486" r:id="rId15"/>
    <p:sldId id="479" r:id="rId16"/>
    <p:sldId id="481" r:id="rId17"/>
    <p:sldId id="482" r:id="rId18"/>
    <p:sldId id="488" r:id="rId19"/>
    <p:sldId id="574" r:id="rId20"/>
    <p:sldId id="565" r:id="rId21"/>
    <p:sldId id="484" r:id="rId22"/>
    <p:sldId id="489" r:id="rId23"/>
    <p:sldId id="567" r:id="rId24"/>
    <p:sldId id="568" r:id="rId25"/>
    <p:sldId id="490" r:id="rId26"/>
    <p:sldId id="491" r:id="rId27"/>
    <p:sldId id="492" r:id="rId28"/>
    <p:sldId id="493" r:id="rId29"/>
    <p:sldId id="569" r:id="rId30"/>
    <p:sldId id="575" r:id="rId31"/>
    <p:sldId id="566" r:id="rId32"/>
    <p:sldId id="573" r:id="rId33"/>
    <p:sldId id="660" r:id="rId34"/>
    <p:sldId id="662" r:id="rId35"/>
    <p:sldId id="663" r:id="rId36"/>
    <p:sldId id="661" r:id="rId37"/>
    <p:sldId id="302" r:id="rId38"/>
    <p:sldId id="303" r:id="rId39"/>
    <p:sldId id="572" r:id="rId40"/>
    <p:sldId id="571" r:id="rId41"/>
    <p:sldId id="499" r:id="rId42"/>
    <p:sldId id="498" r:id="rId43"/>
    <p:sldId id="495" r:id="rId44"/>
    <p:sldId id="500" r:id="rId45"/>
    <p:sldId id="505" r:id="rId46"/>
    <p:sldId id="577" r:id="rId47"/>
    <p:sldId id="496" r:id="rId48"/>
  </p:sldIdLst>
  <p:sldSz cx="13439775" cy="7559675"/>
  <p:notesSz cx="6797675" cy="9874250"/>
  <p:defaultTextStyle>
    <a:defPPr>
      <a:defRPr lang="ru-RU"/>
    </a:defPPr>
    <a:lvl1pPr marL="0" algn="l" defTabSz="1042766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1pPr>
    <a:lvl2pPr marL="521384" algn="l" defTabSz="1042766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2pPr>
    <a:lvl3pPr marL="1042766" algn="l" defTabSz="1042766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3pPr>
    <a:lvl4pPr marL="1564149" algn="l" defTabSz="1042766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4pPr>
    <a:lvl5pPr marL="2085532" algn="l" defTabSz="1042766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5pPr>
    <a:lvl6pPr marL="2606915" algn="l" defTabSz="1042766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6pPr>
    <a:lvl7pPr marL="3128299" algn="l" defTabSz="1042766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7pPr>
    <a:lvl8pPr marL="3649681" algn="l" defTabSz="1042766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8pPr>
    <a:lvl9pPr marL="4171065" algn="l" defTabSz="1042766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81" userDrawn="1">
          <p15:clr>
            <a:srgbClr val="A4A3A4"/>
          </p15:clr>
        </p15:guide>
        <p15:guide id="2" pos="418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E0001"/>
    <a:srgbClr val="9D3F38"/>
    <a:srgbClr val="D2DEEF"/>
    <a:srgbClr val="480100"/>
    <a:srgbClr val="EAEFF7"/>
    <a:srgbClr val="FFFFFF"/>
    <a:srgbClr val="FE6B58"/>
    <a:srgbClr val="9C0100"/>
    <a:srgbClr val="73A4D1"/>
    <a:srgbClr val="C6BE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3622" autoAdjust="0"/>
  </p:normalViewPr>
  <p:slideViewPr>
    <p:cSldViewPr snapToGrid="0">
      <p:cViewPr varScale="1">
        <p:scale>
          <a:sx n="84" d="100"/>
          <a:sy n="84" d="100"/>
        </p:scale>
        <p:origin x="486" y="54"/>
      </p:cViewPr>
      <p:guideLst>
        <p:guide orient="horz" pos="2381"/>
        <p:guide pos="418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image" Target="../media/image52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A2C9F01-368B-4C4A-9355-4E6C463BA303}" type="doc">
      <dgm:prSet loTypeId="urn:microsoft.com/office/officeart/2005/8/layout/radial3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8ABDBAF0-7A8D-40C4-8E73-F8B25F814D29}">
      <dgm:prSet phldrT="[Текст]">
        <dgm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dgm:style>
      </dgm:prSet>
      <dgm:spPr>
        <a:xfrm>
          <a:off x="2252620" y="1209146"/>
          <a:ext cx="2964858" cy="2958635"/>
        </a:xfrm>
        <a:prstGeom prst="ellipse">
          <a:avLst/>
        </a:prstGeom>
        <a:solidFill>
          <a:schemeClr val="tx2">
            <a:lumMod val="20000"/>
            <a:lumOff val="80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gm:spPr>
      <dgm:t>
        <a:bodyPr/>
        <a:lstStyle/>
        <a:p>
          <a:pPr>
            <a:buNone/>
          </a:pPr>
          <a:r>
            <a:rPr lang="ru-RU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/>
              <a:ea typeface="+mn-ea"/>
              <a:cs typeface="Arial"/>
            </a:rPr>
            <a:t>Принципы</a:t>
          </a:r>
        </a:p>
      </dgm:t>
    </dgm:pt>
    <dgm:pt modelId="{56736C44-5A81-4586-8300-7FFF172529C9}" type="parTrans" cxnId="{5F47A743-2CAA-4322-A747-1A204BA217BB}">
      <dgm:prSet/>
      <dgm:spPr/>
      <dgm:t>
        <a:bodyPr/>
        <a:lstStyle/>
        <a:p>
          <a:endParaRPr lang="ru-RU"/>
        </a:p>
      </dgm:t>
    </dgm:pt>
    <dgm:pt modelId="{2CDB6FDA-79DB-4B68-B282-6B712DA8C78A}" type="sibTrans" cxnId="{5F47A743-2CAA-4322-A747-1A204BA217BB}">
      <dgm:prSet/>
      <dgm:spPr/>
      <dgm:t>
        <a:bodyPr/>
        <a:lstStyle/>
        <a:p>
          <a:endParaRPr lang="ru-RU"/>
        </a:p>
      </dgm:t>
    </dgm:pt>
    <dgm:pt modelId="{67C97B3A-C9DB-4AD9-83FB-4F33490FA2F7}">
      <dgm:prSet phldrT="[Текст]" custT="1">
        <dgm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dgm:style>
      </dgm:prSet>
      <dgm:spPr>
        <a:xfrm>
          <a:off x="2429285" y="0"/>
          <a:ext cx="2501278" cy="1517793"/>
        </a:xfrm>
        <a:prstGeom prst="ellipse">
          <a:avLst/>
        </a:prstGeom>
        <a:solidFill>
          <a:schemeClr val="bg2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gm:spPr>
      <dgm:t>
        <a:bodyPr/>
        <a:lstStyle/>
        <a:p>
          <a:pPr>
            <a:buNone/>
          </a:pPr>
          <a:r>
            <a:rPr lang="ru-RU" sz="20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/>
              <a:ea typeface="+mn-ea"/>
              <a:cs typeface="Arial"/>
            </a:rPr>
            <a:t>объективности</a:t>
          </a:r>
        </a:p>
      </dgm:t>
    </dgm:pt>
    <dgm:pt modelId="{67521A96-5F4C-4EC4-9414-6129B1E0B258}" type="parTrans" cxnId="{B0258D60-33D3-4178-B887-2E10EFD6BB3B}">
      <dgm:prSet/>
      <dgm:spPr/>
      <dgm:t>
        <a:bodyPr/>
        <a:lstStyle/>
        <a:p>
          <a:endParaRPr lang="ru-RU"/>
        </a:p>
      </dgm:t>
    </dgm:pt>
    <dgm:pt modelId="{6DD1B6BD-3F5C-4D55-BC06-979B4E08CF87}" type="sibTrans" cxnId="{B0258D60-33D3-4178-B887-2E10EFD6BB3B}">
      <dgm:prSet/>
      <dgm:spPr/>
      <dgm:t>
        <a:bodyPr/>
        <a:lstStyle/>
        <a:p>
          <a:endParaRPr lang="ru-RU"/>
        </a:p>
      </dgm:t>
    </dgm:pt>
    <dgm:pt modelId="{35CBCF5F-9EA4-4D14-83C8-CB5E3BEFBC37}">
      <dgm:prSet phldrT="[Текст]" custT="1">
        <dgm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dgm:style>
      </dgm:prSet>
      <dgm:spPr>
        <a:xfrm>
          <a:off x="144019" y="1971595"/>
          <a:ext cx="2461952" cy="1517793"/>
        </a:xfrm>
        <a:prstGeom prst="ellipse">
          <a:avLst/>
        </a:prstGeom>
        <a:solidFill>
          <a:schemeClr val="bg2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gm:spPr>
      <dgm:t>
        <a:bodyPr/>
        <a:lstStyle/>
        <a:p>
          <a:pPr>
            <a:buNone/>
          </a:pPr>
          <a:r>
            <a:rPr lang="ru-RU" sz="20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/>
              <a:ea typeface="+mn-ea"/>
              <a:cs typeface="Arial"/>
            </a:rPr>
            <a:t>детерминизма</a:t>
          </a:r>
        </a:p>
      </dgm:t>
    </dgm:pt>
    <dgm:pt modelId="{BC7CB9D0-9977-4CBD-A4FE-F0D9B8AEF943}" type="parTrans" cxnId="{98A8E998-F686-490B-830A-B4C86E479E03}">
      <dgm:prSet/>
      <dgm:spPr/>
      <dgm:t>
        <a:bodyPr/>
        <a:lstStyle/>
        <a:p>
          <a:endParaRPr lang="ru-RU"/>
        </a:p>
      </dgm:t>
    </dgm:pt>
    <dgm:pt modelId="{E5A09B09-BF32-4822-B244-AE02B7692BD4}" type="sibTrans" cxnId="{98A8E998-F686-490B-830A-B4C86E479E03}">
      <dgm:prSet/>
      <dgm:spPr/>
      <dgm:t>
        <a:bodyPr/>
        <a:lstStyle/>
        <a:p>
          <a:endParaRPr lang="ru-RU"/>
        </a:p>
      </dgm:t>
    </dgm:pt>
    <dgm:pt modelId="{61A6E275-4FBF-49DB-A3AD-9D7D0C2D35BE}">
      <dgm:prSet phldrT="[Текст]" custT="1">
        <dgm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dgm:style>
      </dgm:prSet>
      <dgm:spPr>
        <a:xfrm>
          <a:off x="2332645" y="3600392"/>
          <a:ext cx="2851934" cy="1517793"/>
        </a:xfrm>
        <a:prstGeom prst="ellipse">
          <a:avLst/>
        </a:prstGeom>
        <a:solidFill>
          <a:schemeClr val="bg2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gm:spPr>
      <dgm:t>
        <a:bodyPr/>
        <a:lstStyle/>
        <a:p>
          <a:pPr>
            <a:buNone/>
          </a:pPr>
          <a:r>
            <a:rPr lang="ru-RU" sz="20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/>
              <a:ea typeface="+mn-ea"/>
              <a:cs typeface="Arial"/>
            </a:rPr>
            <a:t>альтернативности</a:t>
          </a:r>
        </a:p>
      </dgm:t>
    </dgm:pt>
    <dgm:pt modelId="{C2903DB3-48F4-4BEA-B53C-9E8777762C85}" type="parTrans" cxnId="{095BB963-E830-4734-AEB7-FD706B1C5A41}">
      <dgm:prSet/>
      <dgm:spPr/>
      <dgm:t>
        <a:bodyPr/>
        <a:lstStyle/>
        <a:p>
          <a:endParaRPr lang="ru-RU"/>
        </a:p>
      </dgm:t>
    </dgm:pt>
    <dgm:pt modelId="{AADE5A1F-9101-48C2-949A-9DFEC7D84203}" type="sibTrans" cxnId="{095BB963-E830-4734-AEB7-FD706B1C5A41}">
      <dgm:prSet/>
      <dgm:spPr/>
      <dgm:t>
        <a:bodyPr/>
        <a:lstStyle/>
        <a:p>
          <a:endParaRPr lang="ru-RU"/>
        </a:p>
      </dgm:t>
    </dgm:pt>
    <dgm:pt modelId="{502FCDD7-59F5-427C-812B-FED2349397A5}">
      <dgm:prSet custT="1">
        <dgm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dgm:style>
      </dgm:prSet>
      <dgm:spPr>
        <a:xfrm>
          <a:off x="4896547" y="1971601"/>
          <a:ext cx="2473973" cy="1517793"/>
        </a:xfrm>
        <a:prstGeom prst="ellipse">
          <a:avLst/>
        </a:prstGeom>
        <a:solidFill>
          <a:schemeClr val="bg2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gm:spPr>
      <dgm:t>
        <a:bodyPr/>
        <a:lstStyle/>
        <a:p>
          <a:pPr>
            <a:buNone/>
          </a:pPr>
          <a:r>
            <a:rPr lang="ru-RU" sz="24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/>
              <a:ea typeface="+mn-ea"/>
              <a:cs typeface="Arial"/>
            </a:rPr>
            <a:t>историзма</a:t>
          </a:r>
        </a:p>
      </dgm:t>
    </dgm:pt>
    <dgm:pt modelId="{E95F7D31-ABD1-4D76-A8A5-6F41BE8E03A9}" type="parTrans" cxnId="{DD5CAB14-796C-4CE8-9156-54DC9E06B264}">
      <dgm:prSet/>
      <dgm:spPr/>
      <dgm:t>
        <a:bodyPr/>
        <a:lstStyle/>
        <a:p>
          <a:endParaRPr lang="ru-RU"/>
        </a:p>
      </dgm:t>
    </dgm:pt>
    <dgm:pt modelId="{A71F8BAB-614F-4F6F-AB8C-B10D0CE8699F}" type="sibTrans" cxnId="{DD5CAB14-796C-4CE8-9156-54DC9E06B264}">
      <dgm:prSet/>
      <dgm:spPr/>
      <dgm:t>
        <a:bodyPr/>
        <a:lstStyle/>
        <a:p>
          <a:endParaRPr lang="ru-RU"/>
        </a:p>
      </dgm:t>
    </dgm:pt>
    <dgm:pt modelId="{CA43A5F5-EE07-4657-A4E1-835400F9BC11}" type="pres">
      <dgm:prSet presAssocID="{6A2C9F01-368B-4C4A-9355-4E6C463BA303}" presName="composite" presStyleCnt="0">
        <dgm:presLayoutVars>
          <dgm:chMax val="1"/>
          <dgm:dir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37395786-4E2C-453B-8C96-9B122600789E}" type="pres">
      <dgm:prSet presAssocID="{6A2C9F01-368B-4C4A-9355-4E6C463BA303}" presName="radial" presStyleCnt="0">
        <dgm:presLayoutVars>
          <dgm:animLvl val="ctr"/>
        </dgm:presLayoutVars>
      </dgm:prSet>
      <dgm:spPr/>
    </dgm:pt>
    <dgm:pt modelId="{10957547-F17E-4E72-BBAF-F6B2B4B594EC}" type="pres">
      <dgm:prSet presAssocID="{8ABDBAF0-7A8D-40C4-8E73-F8B25F814D29}" presName="centerShape" presStyleLbl="vennNode1" presStyleIdx="0" presStyleCnt="5" custScaleX="97670" custScaleY="97465" custLinFactNeighborX="838" custLinFactNeighborY="-1210"/>
      <dgm:spPr/>
      <dgm:t>
        <a:bodyPr/>
        <a:lstStyle/>
        <a:p>
          <a:endParaRPr lang="ru-RU"/>
        </a:p>
      </dgm:t>
    </dgm:pt>
    <dgm:pt modelId="{7464F238-85AC-4616-9164-E59379AA7C9A}" type="pres">
      <dgm:prSet presAssocID="{67C97B3A-C9DB-4AD9-83FB-4F33490FA2F7}" presName="node" presStyleLbl="vennNode1" presStyleIdx="1" presStyleCnt="5" custScaleX="164797" custRadScaleRad="100034" custRadScaleInc="-708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E1F1C898-D195-470E-848B-F2972B245A5C}" type="pres">
      <dgm:prSet presAssocID="{35CBCF5F-9EA4-4D14-83C8-CB5E3BEFBC37}" presName="node" presStyleLbl="vennNode1" presStyleIdx="2" presStyleCnt="5" custScaleX="162206" custRadScaleRad="117708" custRadScaleInc="-199841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706ADB36-DF97-45D6-BE40-9411644B428C}" type="pres">
      <dgm:prSet presAssocID="{61A6E275-4FBF-49DB-A3AD-9D7D0C2D35BE}" presName="node" presStyleLbl="vennNode1" presStyleIdx="3" presStyleCnt="5" custScaleX="187900" custRadScaleRad="82149" custRadScaleInc="-2223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EFBF31FD-E403-4D21-BB2A-41CDF35C34EC}" type="pres">
      <dgm:prSet presAssocID="{502FCDD7-59F5-427C-812B-FED2349397A5}" presName="node" presStyleLbl="vennNode1" presStyleIdx="4" presStyleCnt="5" custScaleX="162998" custRadScaleRad="123004" custRadScaleInc="199848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98A8E998-F686-490B-830A-B4C86E479E03}" srcId="{8ABDBAF0-7A8D-40C4-8E73-F8B25F814D29}" destId="{35CBCF5F-9EA4-4D14-83C8-CB5E3BEFBC37}" srcOrd="1" destOrd="0" parTransId="{BC7CB9D0-9977-4CBD-A4FE-F0D9B8AEF943}" sibTransId="{E5A09B09-BF32-4822-B244-AE02B7692BD4}"/>
    <dgm:cxn modelId="{8365B1BB-300E-4124-994B-E952D3A7AD46}" type="presOf" srcId="{61A6E275-4FBF-49DB-A3AD-9D7D0C2D35BE}" destId="{706ADB36-DF97-45D6-BE40-9411644B428C}" srcOrd="0" destOrd="0" presId="urn:microsoft.com/office/officeart/2005/8/layout/radial3"/>
    <dgm:cxn modelId="{4AE5B432-E161-43D9-BBAB-53D64EDF4115}" type="presOf" srcId="{502FCDD7-59F5-427C-812B-FED2349397A5}" destId="{EFBF31FD-E403-4D21-BB2A-41CDF35C34EC}" srcOrd="0" destOrd="0" presId="urn:microsoft.com/office/officeart/2005/8/layout/radial3"/>
    <dgm:cxn modelId="{B0258D60-33D3-4178-B887-2E10EFD6BB3B}" srcId="{8ABDBAF0-7A8D-40C4-8E73-F8B25F814D29}" destId="{67C97B3A-C9DB-4AD9-83FB-4F33490FA2F7}" srcOrd="0" destOrd="0" parTransId="{67521A96-5F4C-4EC4-9414-6129B1E0B258}" sibTransId="{6DD1B6BD-3F5C-4D55-BC06-979B4E08CF87}"/>
    <dgm:cxn modelId="{DCAEF61B-895C-485C-AF10-5748DA775792}" type="presOf" srcId="{67C97B3A-C9DB-4AD9-83FB-4F33490FA2F7}" destId="{7464F238-85AC-4616-9164-E59379AA7C9A}" srcOrd="0" destOrd="0" presId="urn:microsoft.com/office/officeart/2005/8/layout/radial3"/>
    <dgm:cxn modelId="{095BB963-E830-4734-AEB7-FD706B1C5A41}" srcId="{8ABDBAF0-7A8D-40C4-8E73-F8B25F814D29}" destId="{61A6E275-4FBF-49DB-A3AD-9D7D0C2D35BE}" srcOrd="2" destOrd="0" parTransId="{C2903DB3-48F4-4BEA-B53C-9E8777762C85}" sibTransId="{AADE5A1F-9101-48C2-949A-9DFEC7D84203}"/>
    <dgm:cxn modelId="{465CEFB3-8CB8-4948-B794-728227CDC58C}" type="presOf" srcId="{8ABDBAF0-7A8D-40C4-8E73-F8B25F814D29}" destId="{10957547-F17E-4E72-BBAF-F6B2B4B594EC}" srcOrd="0" destOrd="0" presId="urn:microsoft.com/office/officeart/2005/8/layout/radial3"/>
    <dgm:cxn modelId="{5F47A743-2CAA-4322-A747-1A204BA217BB}" srcId="{6A2C9F01-368B-4C4A-9355-4E6C463BA303}" destId="{8ABDBAF0-7A8D-40C4-8E73-F8B25F814D29}" srcOrd="0" destOrd="0" parTransId="{56736C44-5A81-4586-8300-7FFF172529C9}" sibTransId="{2CDB6FDA-79DB-4B68-B282-6B712DA8C78A}"/>
    <dgm:cxn modelId="{30BD2AD9-4628-442E-9DD4-6CDD0EB0C2B5}" type="presOf" srcId="{35CBCF5F-9EA4-4D14-83C8-CB5E3BEFBC37}" destId="{E1F1C898-D195-470E-848B-F2972B245A5C}" srcOrd="0" destOrd="0" presId="urn:microsoft.com/office/officeart/2005/8/layout/radial3"/>
    <dgm:cxn modelId="{386A5A1E-4538-407A-AB73-63E0517B589E}" type="presOf" srcId="{6A2C9F01-368B-4C4A-9355-4E6C463BA303}" destId="{CA43A5F5-EE07-4657-A4E1-835400F9BC11}" srcOrd="0" destOrd="0" presId="urn:microsoft.com/office/officeart/2005/8/layout/radial3"/>
    <dgm:cxn modelId="{DD5CAB14-796C-4CE8-9156-54DC9E06B264}" srcId="{8ABDBAF0-7A8D-40C4-8E73-F8B25F814D29}" destId="{502FCDD7-59F5-427C-812B-FED2349397A5}" srcOrd="3" destOrd="0" parTransId="{E95F7D31-ABD1-4D76-A8A5-6F41BE8E03A9}" sibTransId="{A71F8BAB-614F-4F6F-AB8C-B10D0CE8699F}"/>
    <dgm:cxn modelId="{98DAAE0F-3E8B-4A98-8C2C-93B0ACF56A4E}" type="presParOf" srcId="{CA43A5F5-EE07-4657-A4E1-835400F9BC11}" destId="{37395786-4E2C-453B-8C96-9B122600789E}" srcOrd="0" destOrd="0" presId="urn:microsoft.com/office/officeart/2005/8/layout/radial3"/>
    <dgm:cxn modelId="{F0DA5145-7D3E-4348-9338-A1FB31155FE1}" type="presParOf" srcId="{37395786-4E2C-453B-8C96-9B122600789E}" destId="{10957547-F17E-4E72-BBAF-F6B2B4B594EC}" srcOrd="0" destOrd="0" presId="urn:microsoft.com/office/officeart/2005/8/layout/radial3"/>
    <dgm:cxn modelId="{94941741-5222-4708-BA76-7C11436B445D}" type="presParOf" srcId="{37395786-4E2C-453B-8C96-9B122600789E}" destId="{7464F238-85AC-4616-9164-E59379AA7C9A}" srcOrd="1" destOrd="0" presId="urn:microsoft.com/office/officeart/2005/8/layout/radial3"/>
    <dgm:cxn modelId="{CA0EA49B-24D0-4A00-8B5E-C8CE35D8C1CA}" type="presParOf" srcId="{37395786-4E2C-453B-8C96-9B122600789E}" destId="{E1F1C898-D195-470E-848B-F2972B245A5C}" srcOrd="2" destOrd="0" presId="urn:microsoft.com/office/officeart/2005/8/layout/radial3"/>
    <dgm:cxn modelId="{C1CADAF3-8BAB-4E45-BABA-B75C8976F28C}" type="presParOf" srcId="{37395786-4E2C-453B-8C96-9B122600789E}" destId="{706ADB36-DF97-45D6-BE40-9411644B428C}" srcOrd="3" destOrd="0" presId="urn:microsoft.com/office/officeart/2005/8/layout/radial3"/>
    <dgm:cxn modelId="{2870C153-A1FE-405D-98F5-2985AAA01F53}" type="presParOf" srcId="{37395786-4E2C-453B-8C96-9B122600789E}" destId="{EFBF31FD-E403-4D21-BB2A-41CDF35C34EC}" srcOrd="4" destOrd="0" presId="urn:microsoft.com/office/officeart/2005/8/layout/radial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DCD445F-7EBD-459F-BEFE-4DB503E4A4B1}" type="doc">
      <dgm:prSet loTypeId="urn:microsoft.com/office/officeart/2005/8/layout/list1" loCatId="list" qsTypeId="urn:microsoft.com/office/officeart/2005/8/quickstyle/3d9" qsCatId="3D" csTypeId="urn:microsoft.com/office/officeart/2005/8/colors/colorful4" csCatId="colorful" phldr="1"/>
      <dgm:spPr/>
      <dgm:t>
        <a:bodyPr/>
        <a:lstStyle/>
        <a:p>
          <a:endParaRPr lang="ru-RU"/>
        </a:p>
      </dgm:t>
    </dgm:pt>
    <dgm:pt modelId="{DB11639D-3001-46FC-93AB-D4C89F1F9550}">
      <dgm:prSet phldrT="[Текст]" custT="1"/>
      <dgm:spPr>
        <a:xfrm>
          <a:off x="333510" y="174973"/>
          <a:ext cx="4435692" cy="354240"/>
        </a:xfrm>
        <a:prstGeom prst="roundRect">
          <a:avLst/>
        </a:prstGeom>
        <a:solidFill>
          <a:srgbClr val="DADADA">
            <a:hueOff val="0"/>
            <a:satOff val="0"/>
            <a:lumOff val="0"/>
            <a:alphaOff val="0"/>
          </a:srgb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extrusionH="152250" prstMaterial="matte">
          <a:bevelT w="165100" prst="coolSlant"/>
        </a:sp3d>
      </dgm:spPr>
      <dgm:t>
        <a:bodyPr/>
        <a:lstStyle/>
        <a:p>
          <a:pPr algn="ctr">
            <a:buNone/>
          </a:pPr>
          <a:r>
            <a:rPr lang="ru-RU" sz="2400" dirty="0">
              <a:solidFill>
                <a:srgbClr val="C00000"/>
              </a:solidFill>
              <a:latin typeface="Times New Roman"/>
              <a:ea typeface="+mn-ea"/>
              <a:cs typeface="Arial"/>
            </a:rPr>
            <a:t>анализ</a:t>
          </a:r>
          <a:r>
            <a:rPr lang="ru-RU" sz="900" dirty="0">
              <a:solidFill>
                <a:srgbClr val="FF0000"/>
              </a:solidFill>
              <a:latin typeface="Times New Roman"/>
              <a:ea typeface="+mn-ea"/>
              <a:cs typeface="Arial"/>
            </a:rPr>
            <a:t> </a:t>
          </a:r>
        </a:p>
      </dgm:t>
    </dgm:pt>
    <dgm:pt modelId="{207B7B91-2E17-4ABF-BB92-B93CE04D671B}" type="parTrans" cxnId="{62A5150C-5042-4ED0-9479-1BFAACF7FCCC}">
      <dgm:prSet/>
      <dgm:spPr/>
      <dgm:t>
        <a:bodyPr/>
        <a:lstStyle/>
        <a:p>
          <a:endParaRPr lang="ru-RU"/>
        </a:p>
      </dgm:t>
    </dgm:pt>
    <dgm:pt modelId="{C38B2152-CA7D-478F-A90B-FE4F9AF50913}" type="sibTrans" cxnId="{62A5150C-5042-4ED0-9479-1BFAACF7FCCC}">
      <dgm:prSet/>
      <dgm:spPr/>
      <dgm:t>
        <a:bodyPr/>
        <a:lstStyle/>
        <a:p>
          <a:endParaRPr lang="ru-RU"/>
        </a:p>
      </dgm:t>
    </dgm:pt>
    <dgm:pt modelId="{57767509-76FD-4298-9CB1-A9026811C835}">
      <dgm:prSet phldrT="[Текст]" custT="1"/>
      <dgm:spPr>
        <a:xfrm>
          <a:off x="316835" y="1234615"/>
          <a:ext cx="4435692" cy="354240"/>
        </a:xfrm>
        <a:prstGeom prst="roundRect">
          <a:avLst/>
        </a:prstGeom>
        <a:solidFill>
          <a:srgbClr val="DADADA">
            <a:hueOff val="387226"/>
            <a:satOff val="28571"/>
            <a:lumOff val="-616"/>
            <a:alphaOff val="0"/>
          </a:srgb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extrusionH="152250" prstMaterial="matte">
          <a:bevelT w="165100" prst="coolSlant"/>
        </a:sp3d>
      </dgm:spPr>
      <dgm:t>
        <a:bodyPr/>
        <a:lstStyle/>
        <a:p>
          <a:pPr algn="ctr">
            <a:buNone/>
          </a:pPr>
          <a:r>
            <a:rPr lang="ru-RU" sz="2400" dirty="0">
              <a:solidFill>
                <a:srgbClr val="993300">
                  <a:lumMod val="60000"/>
                  <a:lumOff val="40000"/>
                </a:srgbClr>
              </a:solidFill>
              <a:effectLst/>
              <a:latin typeface="Times New Roman"/>
              <a:ea typeface="+mn-ea"/>
              <a:cs typeface="Arial"/>
            </a:rPr>
            <a:t>индукция</a:t>
          </a:r>
        </a:p>
      </dgm:t>
    </dgm:pt>
    <dgm:pt modelId="{1C6532BE-F71A-46D8-89FC-E6AEAFAAA128}" type="parTrans" cxnId="{09DDA378-874F-464B-841C-04AF6895B8F6}">
      <dgm:prSet/>
      <dgm:spPr/>
      <dgm:t>
        <a:bodyPr/>
        <a:lstStyle/>
        <a:p>
          <a:endParaRPr lang="ru-RU"/>
        </a:p>
      </dgm:t>
    </dgm:pt>
    <dgm:pt modelId="{AE0ED5DF-742B-485D-89B1-DFBA67D80E28}" type="sibTrans" cxnId="{09DDA378-874F-464B-841C-04AF6895B8F6}">
      <dgm:prSet/>
      <dgm:spPr/>
      <dgm:t>
        <a:bodyPr/>
        <a:lstStyle/>
        <a:p>
          <a:endParaRPr lang="ru-RU"/>
        </a:p>
      </dgm:t>
    </dgm:pt>
    <dgm:pt modelId="{E8E01E46-ED51-45C8-B26E-EF7609C2B1C7}">
      <dgm:prSet phldrT="[Текст]" custT="1"/>
      <dgm:spPr>
        <a:xfrm>
          <a:off x="316835" y="2323254"/>
          <a:ext cx="4435692" cy="354240"/>
        </a:xfrm>
        <a:prstGeom prst="roundRect">
          <a:avLst/>
        </a:prstGeom>
        <a:solidFill>
          <a:srgbClr val="DADADA">
            <a:hueOff val="774452"/>
            <a:satOff val="57143"/>
            <a:lumOff val="-1233"/>
            <a:alphaOff val="0"/>
          </a:srgb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extrusionH="152250" prstMaterial="matte">
          <a:bevelT w="165100" prst="coolSlant"/>
        </a:sp3d>
      </dgm:spPr>
      <dgm:t>
        <a:bodyPr/>
        <a:lstStyle/>
        <a:p>
          <a:pPr algn="ctr">
            <a:buNone/>
          </a:pPr>
          <a:r>
            <a:rPr lang="ru-RU" sz="2400" dirty="0">
              <a:solidFill>
                <a:srgbClr val="BB5F03">
                  <a:lumMod val="75000"/>
                </a:srgbClr>
              </a:solidFill>
              <a:latin typeface="Times New Roman"/>
              <a:ea typeface="+mn-ea"/>
              <a:cs typeface="Arial"/>
            </a:rPr>
            <a:t>описание</a:t>
          </a:r>
        </a:p>
      </dgm:t>
    </dgm:pt>
    <dgm:pt modelId="{EA9D856E-C8D5-405E-932D-B77C7A0C1796}" type="parTrans" cxnId="{4CE61EBC-BA9C-4D2C-86B8-E81858D46243}">
      <dgm:prSet/>
      <dgm:spPr/>
      <dgm:t>
        <a:bodyPr/>
        <a:lstStyle/>
        <a:p>
          <a:endParaRPr lang="ru-RU"/>
        </a:p>
      </dgm:t>
    </dgm:pt>
    <dgm:pt modelId="{17F98336-BD98-43AC-B88E-4B2023817418}" type="sibTrans" cxnId="{4CE61EBC-BA9C-4D2C-86B8-E81858D46243}">
      <dgm:prSet/>
      <dgm:spPr/>
      <dgm:t>
        <a:bodyPr/>
        <a:lstStyle/>
        <a:p>
          <a:endParaRPr lang="ru-RU"/>
        </a:p>
      </dgm:t>
    </dgm:pt>
    <dgm:pt modelId="{406947D7-6C30-4C56-8A02-01A89FDC209A}">
      <dgm:prSet phldrT="[Текст]" custT="1"/>
      <dgm:spPr>
        <a:xfrm>
          <a:off x="316835" y="690295"/>
          <a:ext cx="4435692" cy="354240"/>
        </a:xfrm>
        <a:prstGeom prst="roundRect">
          <a:avLst/>
        </a:prstGeom>
        <a:solidFill>
          <a:srgbClr val="DADADA">
            <a:hueOff val="193613"/>
            <a:satOff val="14286"/>
            <a:lumOff val="-308"/>
            <a:alphaOff val="0"/>
          </a:srgb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extrusionH="152250" prstMaterial="matte">
          <a:bevelT w="165100" prst="coolSlant"/>
        </a:sp3d>
      </dgm:spPr>
      <dgm:t>
        <a:bodyPr/>
        <a:lstStyle/>
        <a:p>
          <a:pPr algn="ctr">
            <a:buNone/>
          </a:pPr>
          <a:r>
            <a:rPr lang="ru-RU" sz="2400" dirty="0">
              <a:solidFill>
                <a:srgbClr val="993300">
                  <a:lumMod val="40000"/>
                  <a:lumOff val="60000"/>
                </a:srgbClr>
              </a:solidFill>
              <a:effectLst/>
              <a:latin typeface="Times New Roman"/>
              <a:ea typeface="+mn-ea"/>
              <a:cs typeface="Arial"/>
            </a:rPr>
            <a:t>синтез</a:t>
          </a:r>
          <a:r>
            <a:rPr lang="ru-RU" sz="900" dirty="0">
              <a:solidFill>
                <a:srgbClr val="FFFFFF"/>
              </a:solidFill>
              <a:latin typeface="Times New Roman"/>
              <a:ea typeface="+mn-ea"/>
              <a:cs typeface="Arial"/>
            </a:rPr>
            <a:t> </a:t>
          </a:r>
        </a:p>
      </dgm:t>
    </dgm:pt>
    <dgm:pt modelId="{C8945BFC-23B7-4CDE-8C06-3A345A1C508E}" type="parTrans" cxnId="{768A7E58-239D-47A6-A7A4-D232BCDD9430}">
      <dgm:prSet/>
      <dgm:spPr/>
      <dgm:t>
        <a:bodyPr/>
        <a:lstStyle/>
        <a:p>
          <a:endParaRPr lang="ru-RU"/>
        </a:p>
      </dgm:t>
    </dgm:pt>
    <dgm:pt modelId="{D1539057-E6B4-47A5-A67C-FDD19B4A637B}" type="sibTrans" cxnId="{768A7E58-239D-47A6-A7A4-D232BCDD9430}">
      <dgm:prSet/>
      <dgm:spPr/>
      <dgm:t>
        <a:bodyPr/>
        <a:lstStyle/>
        <a:p>
          <a:endParaRPr lang="ru-RU"/>
        </a:p>
      </dgm:t>
    </dgm:pt>
    <dgm:pt modelId="{49FA648A-784C-4610-B16B-5D4083A33B03}">
      <dgm:prSet phldrT="[Текст]" custT="1"/>
      <dgm:spPr>
        <a:xfrm>
          <a:off x="316835" y="1778935"/>
          <a:ext cx="4435692" cy="354240"/>
        </a:xfrm>
        <a:prstGeom prst="roundRect">
          <a:avLst/>
        </a:prstGeom>
        <a:solidFill>
          <a:srgbClr val="DADADA">
            <a:hueOff val="580839"/>
            <a:satOff val="42857"/>
            <a:lumOff val="-924"/>
            <a:alphaOff val="0"/>
          </a:srgb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extrusionH="152250" prstMaterial="matte">
          <a:bevelT w="165100" prst="coolSlant"/>
        </a:sp3d>
      </dgm:spPr>
      <dgm:t>
        <a:bodyPr/>
        <a:lstStyle/>
        <a:p>
          <a:pPr algn="ctr">
            <a:buNone/>
          </a:pPr>
          <a:r>
            <a:rPr lang="ru-RU" sz="900" dirty="0">
              <a:solidFill>
                <a:srgbClr val="FFFFFF"/>
              </a:solidFill>
              <a:latin typeface="Times New Roman"/>
              <a:ea typeface="+mn-ea"/>
              <a:cs typeface="Arial"/>
            </a:rPr>
            <a:t> </a:t>
          </a:r>
          <a:r>
            <a:rPr lang="ru-RU" sz="2400" dirty="0">
              <a:solidFill>
                <a:srgbClr val="FF0000"/>
              </a:solidFill>
              <a:latin typeface="Times New Roman"/>
              <a:ea typeface="+mn-ea"/>
              <a:cs typeface="Arial"/>
            </a:rPr>
            <a:t>дедукция</a:t>
          </a:r>
          <a:r>
            <a:rPr lang="ru-RU" sz="900" dirty="0">
              <a:solidFill>
                <a:srgbClr val="FFFFFF"/>
              </a:solidFill>
              <a:latin typeface="Times New Roman"/>
              <a:ea typeface="+mn-ea"/>
              <a:cs typeface="Arial"/>
            </a:rPr>
            <a:t>, </a:t>
          </a:r>
        </a:p>
      </dgm:t>
    </dgm:pt>
    <dgm:pt modelId="{39B456F6-7083-4BDE-8E58-994940935AEC}" type="parTrans" cxnId="{01100716-3486-412E-A925-A51536C34FFB}">
      <dgm:prSet/>
      <dgm:spPr/>
      <dgm:t>
        <a:bodyPr/>
        <a:lstStyle/>
        <a:p>
          <a:endParaRPr lang="ru-RU"/>
        </a:p>
      </dgm:t>
    </dgm:pt>
    <dgm:pt modelId="{6744FD2C-7343-440E-84E1-3A2F135FC0B8}" type="sibTrans" cxnId="{01100716-3486-412E-A925-A51536C34FFB}">
      <dgm:prSet/>
      <dgm:spPr/>
      <dgm:t>
        <a:bodyPr/>
        <a:lstStyle/>
        <a:p>
          <a:endParaRPr lang="ru-RU"/>
        </a:p>
      </dgm:t>
    </dgm:pt>
    <dgm:pt modelId="{9028E36D-3500-40F4-8A74-544388C50530}">
      <dgm:prSet phldrT="[Текст]" custT="1"/>
      <dgm:spPr>
        <a:xfrm>
          <a:off x="316835" y="2867574"/>
          <a:ext cx="4435692" cy="354240"/>
        </a:xfrm>
        <a:prstGeom prst="roundRect">
          <a:avLst/>
        </a:prstGeom>
        <a:solidFill>
          <a:srgbClr val="DADADA">
            <a:hueOff val="968064"/>
            <a:satOff val="71429"/>
            <a:lumOff val="-1541"/>
            <a:alphaOff val="0"/>
          </a:srgb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extrusionH="152250" prstMaterial="matte">
          <a:bevelT w="165100" prst="coolSlant"/>
        </a:sp3d>
      </dgm:spPr>
      <dgm:t>
        <a:bodyPr/>
        <a:lstStyle/>
        <a:p>
          <a:pPr algn="ctr">
            <a:buNone/>
          </a:pPr>
          <a:r>
            <a:rPr lang="ru-RU" sz="2400" dirty="0">
              <a:solidFill>
                <a:srgbClr val="FF9900">
                  <a:lumMod val="75000"/>
                </a:srgbClr>
              </a:solidFill>
              <a:latin typeface="Times New Roman"/>
              <a:ea typeface="+mn-ea"/>
              <a:cs typeface="Arial"/>
            </a:rPr>
            <a:t>классификация</a:t>
          </a:r>
        </a:p>
      </dgm:t>
    </dgm:pt>
    <dgm:pt modelId="{23C33614-076E-4EB0-A255-A46AE09EEF29}" type="parTrans" cxnId="{52EF0F0A-27F8-4A86-AFB0-03AF883C3CDA}">
      <dgm:prSet/>
      <dgm:spPr/>
      <dgm:t>
        <a:bodyPr/>
        <a:lstStyle/>
        <a:p>
          <a:endParaRPr lang="ru-RU"/>
        </a:p>
      </dgm:t>
    </dgm:pt>
    <dgm:pt modelId="{7E4D2533-EE83-4ECE-B1AD-20440ED9217B}" type="sibTrans" cxnId="{52EF0F0A-27F8-4A86-AFB0-03AF883C3CDA}">
      <dgm:prSet/>
      <dgm:spPr/>
      <dgm:t>
        <a:bodyPr/>
        <a:lstStyle/>
        <a:p>
          <a:endParaRPr lang="ru-RU"/>
        </a:p>
      </dgm:t>
    </dgm:pt>
    <dgm:pt modelId="{01A96168-1132-4DC7-BD44-CC5A0B11B686}">
      <dgm:prSet phldrT="[Текст]" custT="1"/>
      <dgm:spPr>
        <a:xfrm>
          <a:off x="316835" y="3956215"/>
          <a:ext cx="4435692" cy="354240"/>
        </a:xfrm>
        <a:prstGeom prst="roundRect">
          <a:avLst/>
        </a:prstGeom>
        <a:solidFill>
          <a:srgbClr val="DADADA">
            <a:hueOff val="1355290"/>
            <a:satOff val="100000"/>
            <a:lumOff val="-2157"/>
            <a:alphaOff val="0"/>
          </a:srgb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extrusionH="152250" prstMaterial="matte">
          <a:bevelT w="165100" prst="coolSlant"/>
        </a:sp3d>
      </dgm:spPr>
      <dgm:t>
        <a:bodyPr/>
        <a:lstStyle/>
        <a:p>
          <a:pPr algn="ctr">
            <a:buNone/>
          </a:pPr>
          <a:r>
            <a:rPr lang="ru-RU" sz="2400" dirty="0">
              <a:solidFill>
                <a:srgbClr val="C00000"/>
              </a:solidFill>
              <a:latin typeface="Times New Roman"/>
              <a:ea typeface="+mn-ea"/>
              <a:cs typeface="Arial"/>
            </a:rPr>
            <a:t>измерение</a:t>
          </a:r>
        </a:p>
      </dgm:t>
    </dgm:pt>
    <dgm:pt modelId="{B8E1D428-E58F-48F9-8E84-F2444BD1B763}" type="parTrans" cxnId="{EAC88CD6-21D2-471A-A029-874E18944EF4}">
      <dgm:prSet/>
      <dgm:spPr/>
      <dgm:t>
        <a:bodyPr/>
        <a:lstStyle/>
        <a:p>
          <a:endParaRPr lang="ru-RU"/>
        </a:p>
      </dgm:t>
    </dgm:pt>
    <dgm:pt modelId="{57AC460E-3771-46D9-82A2-E32A0A93FF7B}" type="sibTrans" cxnId="{EAC88CD6-21D2-471A-A029-874E18944EF4}">
      <dgm:prSet/>
      <dgm:spPr/>
      <dgm:t>
        <a:bodyPr/>
        <a:lstStyle/>
        <a:p>
          <a:endParaRPr lang="ru-RU"/>
        </a:p>
      </dgm:t>
    </dgm:pt>
    <dgm:pt modelId="{054AD96F-0494-4435-94DD-94B117B6BA56}">
      <dgm:prSet phldrT="[Текст]" custT="1"/>
      <dgm:spPr>
        <a:xfrm>
          <a:off x="316835" y="3411895"/>
          <a:ext cx="4435692" cy="354240"/>
        </a:xfrm>
        <a:prstGeom prst="roundRect">
          <a:avLst/>
        </a:prstGeom>
        <a:solidFill>
          <a:srgbClr val="DADADA">
            <a:hueOff val="1161677"/>
            <a:satOff val="85714"/>
            <a:lumOff val="-1849"/>
            <a:alphaOff val="0"/>
          </a:srgb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extrusionH="152250" prstMaterial="matte">
          <a:bevelT w="165100" prst="coolSlant"/>
        </a:sp3d>
      </dgm:spPr>
      <dgm:t>
        <a:bodyPr/>
        <a:lstStyle/>
        <a:p>
          <a:pPr algn="ctr">
            <a:buNone/>
          </a:pPr>
          <a:r>
            <a:rPr lang="ru-RU" sz="2400" dirty="0">
              <a:solidFill>
                <a:srgbClr val="FFCAAA">
                  <a:lumMod val="50000"/>
                </a:srgbClr>
              </a:solidFill>
              <a:latin typeface="Times New Roman"/>
              <a:ea typeface="+mn-ea"/>
              <a:cs typeface="Arial"/>
            </a:rPr>
            <a:t>объяснение</a:t>
          </a:r>
        </a:p>
      </dgm:t>
    </dgm:pt>
    <dgm:pt modelId="{5B5915E0-7F4B-4B98-96D1-750BC56F73D9}" type="sibTrans" cxnId="{6FCD1D5E-BC62-43F5-9439-4C340380DAF9}">
      <dgm:prSet/>
      <dgm:spPr/>
      <dgm:t>
        <a:bodyPr/>
        <a:lstStyle/>
        <a:p>
          <a:endParaRPr lang="ru-RU"/>
        </a:p>
      </dgm:t>
    </dgm:pt>
    <dgm:pt modelId="{940CE7C7-9A18-4F97-A43D-5D3EA9124E7D}" type="parTrans" cxnId="{6FCD1D5E-BC62-43F5-9439-4C340380DAF9}">
      <dgm:prSet/>
      <dgm:spPr/>
      <dgm:t>
        <a:bodyPr/>
        <a:lstStyle/>
        <a:p>
          <a:endParaRPr lang="ru-RU"/>
        </a:p>
      </dgm:t>
    </dgm:pt>
    <dgm:pt modelId="{ADE46A9E-716C-4C19-AC7A-1CB4A608FF49}" type="pres">
      <dgm:prSet presAssocID="{9DCD445F-7EBD-459F-BEFE-4DB503E4A4B1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69C4AD55-C809-483D-8BF1-E2DD06162BEC}" type="pres">
      <dgm:prSet presAssocID="{DB11639D-3001-46FC-93AB-D4C89F1F9550}" presName="parentLin" presStyleCnt="0"/>
      <dgm:spPr/>
    </dgm:pt>
    <dgm:pt modelId="{7679EAD4-0629-42BA-B619-8F3147909D48}" type="pres">
      <dgm:prSet presAssocID="{DB11639D-3001-46FC-93AB-D4C89F1F9550}" presName="parentLeftMargin" presStyleLbl="node1" presStyleIdx="0" presStyleCnt="8"/>
      <dgm:spPr/>
      <dgm:t>
        <a:bodyPr/>
        <a:lstStyle/>
        <a:p>
          <a:endParaRPr lang="ru-RU"/>
        </a:p>
      </dgm:t>
    </dgm:pt>
    <dgm:pt modelId="{0E478FA7-E596-4668-92E1-96EF634F31EC}" type="pres">
      <dgm:prSet presAssocID="{DB11639D-3001-46FC-93AB-D4C89F1F9550}" presName="parentText" presStyleLbl="node1" presStyleIdx="0" presStyleCnt="8" custLinFactNeighborX="5263" custLinFactNeighborY="8186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6A0BA902-23F5-4E01-B996-AA4863F06C60}" type="pres">
      <dgm:prSet presAssocID="{DB11639D-3001-46FC-93AB-D4C89F1F9550}" presName="negativeSpace" presStyleCnt="0"/>
      <dgm:spPr/>
    </dgm:pt>
    <dgm:pt modelId="{104DA2F8-76A3-4614-A733-FF2553BAF8D9}" type="pres">
      <dgm:prSet presAssocID="{DB11639D-3001-46FC-93AB-D4C89F1F9550}" presName="childText" presStyleLbl="conFgAcc1" presStyleIdx="0" presStyleCnt="8">
        <dgm:presLayoutVars>
          <dgm:bulletEnabled val="1"/>
        </dgm:presLayoutVars>
      </dgm:prSet>
      <dgm:spPr>
        <a:xfrm>
          <a:off x="0" y="323095"/>
          <a:ext cx="6336703" cy="302400"/>
        </a:xfrm>
        <a:prstGeom prst="rect">
          <a:avLst/>
        </a:prstGeom>
        <a:solidFill>
          <a:srgbClr val="FFFFFF">
            <a:alpha val="90000"/>
            <a:hueOff val="0"/>
            <a:satOff val="0"/>
            <a:lumOff val="0"/>
            <a:alphaOff val="0"/>
          </a:srgbClr>
        </a:solidFill>
        <a:ln w="9525" cap="flat" cmpd="sng" algn="ctr">
          <a:solidFill>
            <a:srgbClr val="DADADA">
              <a:hueOff val="0"/>
              <a:satOff val="0"/>
              <a:lumOff val="0"/>
              <a:alphaOff val="0"/>
            </a:srgbClr>
          </a:solidFill>
          <a:prstDash val="solid"/>
        </a:ln>
        <a:effectLst/>
        <a:sp3d z="-227350" prstMaterial="matte"/>
      </dgm:spPr>
    </dgm:pt>
    <dgm:pt modelId="{82AF37F3-F938-4961-AFEF-558CB9827E0C}" type="pres">
      <dgm:prSet presAssocID="{C38B2152-CA7D-478F-A90B-FE4F9AF50913}" presName="spaceBetweenRectangles" presStyleCnt="0"/>
      <dgm:spPr/>
    </dgm:pt>
    <dgm:pt modelId="{9838037B-FA76-49BD-961A-4D90DEC4046A}" type="pres">
      <dgm:prSet presAssocID="{406947D7-6C30-4C56-8A02-01A89FDC209A}" presName="parentLin" presStyleCnt="0"/>
      <dgm:spPr/>
    </dgm:pt>
    <dgm:pt modelId="{844AD9DA-5749-4CC4-BC29-57D589810DF9}" type="pres">
      <dgm:prSet presAssocID="{406947D7-6C30-4C56-8A02-01A89FDC209A}" presName="parentLeftMargin" presStyleLbl="node1" presStyleIdx="0" presStyleCnt="8"/>
      <dgm:spPr/>
      <dgm:t>
        <a:bodyPr/>
        <a:lstStyle/>
        <a:p>
          <a:endParaRPr lang="ru-RU"/>
        </a:p>
      </dgm:t>
    </dgm:pt>
    <dgm:pt modelId="{3C2D883F-3A55-4848-ADD1-3419F424702E}" type="pres">
      <dgm:prSet presAssocID="{406947D7-6C30-4C56-8A02-01A89FDC209A}" presName="parentText" presStyleLbl="node1" presStyleIdx="1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1DFA556A-BFEE-4512-9066-DBA4023EFD78}" type="pres">
      <dgm:prSet presAssocID="{406947D7-6C30-4C56-8A02-01A89FDC209A}" presName="negativeSpace" presStyleCnt="0"/>
      <dgm:spPr/>
    </dgm:pt>
    <dgm:pt modelId="{2C17D8A6-AABC-4648-A3F7-EB14C80E66B3}" type="pres">
      <dgm:prSet presAssocID="{406947D7-6C30-4C56-8A02-01A89FDC209A}" presName="childText" presStyleLbl="conFgAcc1" presStyleIdx="1" presStyleCnt="8">
        <dgm:presLayoutVars>
          <dgm:bulletEnabled val="1"/>
        </dgm:presLayoutVars>
      </dgm:prSet>
      <dgm:spPr>
        <a:xfrm>
          <a:off x="0" y="867415"/>
          <a:ext cx="6336703" cy="302400"/>
        </a:xfrm>
        <a:prstGeom prst="rect">
          <a:avLst/>
        </a:prstGeom>
        <a:solidFill>
          <a:srgbClr val="FFFFFF">
            <a:alpha val="90000"/>
            <a:hueOff val="0"/>
            <a:satOff val="0"/>
            <a:lumOff val="0"/>
            <a:alphaOff val="0"/>
          </a:srgbClr>
        </a:solidFill>
        <a:ln w="9525" cap="flat" cmpd="sng" algn="ctr">
          <a:solidFill>
            <a:srgbClr val="DADADA">
              <a:hueOff val="193613"/>
              <a:satOff val="14286"/>
              <a:lumOff val="-308"/>
              <a:alphaOff val="0"/>
            </a:srgbClr>
          </a:solidFill>
          <a:prstDash val="solid"/>
        </a:ln>
        <a:effectLst/>
        <a:sp3d z="-227350" prstMaterial="matte"/>
      </dgm:spPr>
    </dgm:pt>
    <dgm:pt modelId="{49251805-830E-442A-8B18-CAFC44727F28}" type="pres">
      <dgm:prSet presAssocID="{D1539057-E6B4-47A5-A67C-FDD19B4A637B}" presName="spaceBetweenRectangles" presStyleCnt="0"/>
      <dgm:spPr/>
    </dgm:pt>
    <dgm:pt modelId="{5FF52DC8-5BBF-4D65-9ED1-E93CBFD5FA48}" type="pres">
      <dgm:prSet presAssocID="{57767509-76FD-4298-9CB1-A9026811C835}" presName="parentLin" presStyleCnt="0"/>
      <dgm:spPr/>
    </dgm:pt>
    <dgm:pt modelId="{74248D76-1584-42BC-BDAE-218CEFB0E233}" type="pres">
      <dgm:prSet presAssocID="{57767509-76FD-4298-9CB1-A9026811C835}" presName="parentLeftMargin" presStyleLbl="node1" presStyleIdx="1" presStyleCnt="8"/>
      <dgm:spPr/>
      <dgm:t>
        <a:bodyPr/>
        <a:lstStyle/>
        <a:p>
          <a:endParaRPr lang="ru-RU"/>
        </a:p>
      </dgm:t>
    </dgm:pt>
    <dgm:pt modelId="{E360B692-1714-4F00-A34D-CD8E5B95183D}" type="pres">
      <dgm:prSet presAssocID="{57767509-76FD-4298-9CB1-A9026811C835}" presName="parentText" presStyleLbl="node1" presStyleIdx="2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4422619A-87AA-42AB-9FC2-436D67E45583}" type="pres">
      <dgm:prSet presAssocID="{57767509-76FD-4298-9CB1-A9026811C835}" presName="negativeSpace" presStyleCnt="0"/>
      <dgm:spPr/>
    </dgm:pt>
    <dgm:pt modelId="{E2405C6D-78CC-4C0F-834E-2A5E3030ED34}" type="pres">
      <dgm:prSet presAssocID="{57767509-76FD-4298-9CB1-A9026811C835}" presName="childText" presStyleLbl="conFgAcc1" presStyleIdx="2" presStyleCnt="8">
        <dgm:presLayoutVars>
          <dgm:bulletEnabled val="1"/>
        </dgm:presLayoutVars>
      </dgm:prSet>
      <dgm:spPr>
        <a:xfrm>
          <a:off x="0" y="1411735"/>
          <a:ext cx="6336703" cy="302400"/>
        </a:xfrm>
        <a:prstGeom prst="rect">
          <a:avLst/>
        </a:prstGeom>
        <a:solidFill>
          <a:srgbClr val="FFFFFF">
            <a:alpha val="90000"/>
            <a:hueOff val="0"/>
            <a:satOff val="0"/>
            <a:lumOff val="0"/>
            <a:alphaOff val="0"/>
          </a:srgbClr>
        </a:solidFill>
        <a:ln w="9525" cap="flat" cmpd="sng" algn="ctr">
          <a:solidFill>
            <a:srgbClr val="DADADA">
              <a:hueOff val="387226"/>
              <a:satOff val="28571"/>
              <a:lumOff val="-616"/>
              <a:alphaOff val="0"/>
            </a:srgbClr>
          </a:solidFill>
          <a:prstDash val="solid"/>
        </a:ln>
        <a:effectLst/>
        <a:sp3d z="-227350" prstMaterial="matte"/>
      </dgm:spPr>
    </dgm:pt>
    <dgm:pt modelId="{1D12FF71-790D-4410-855C-E4DED39E18C1}" type="pres">
      <dgm:prSet presAssocID="{AE0ED5DF-742B-485D-89B1-DFBA67D80E28}" presName="spaceBetweenRectangles" presStyleCnt="0"/>
      <dgm:spPr/>
    </dgm:pt>
    <dgm:pt modelId="{B3FB5875-FBB8-4619-8ED4-8B50EAFBCB70}" type="pres">
      <dgm:prSet presAssocID="{49FA648A-784C-4610-B16B-5D4083A33B03}" presName="parentLin" presStyleCnt="0"/>
      <dgm:spPr/>
    </dgm:pt>
    <dgm:pt modelId="{B236CBF3-33FF-4C8D-8559-8173403AEA90}" type="pres">
      <dgm:prSet presAssocID="{49FA648A-784C-4610-B16B-5D4083A33B03}" presName="parentLeftMargin" presStyleLbl="node1" presStyleIdx="2" presStyleCnt="8"/>
      <dgm:spPr/>
      <dgm:t>
        <a:bodyPr/>
        <a:lstStyle/>
        <a:p>
          <a:endParaRPr lang="ru-RU"/>
        </a:p>
      </dgm:t>
    </dgm:pt>
    <dgm:pt modelId="{215A3B5F-1BAA-4B87-AD5A-B26F7B17C864}" type="pres">
      <dgm:prSet presAssocID="{49FA648A-784C-4610-B16B-5D4083A33B03}" presName="parentText" presStyleLbl="node1" presStyleIdx="3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8A79EE1C-2278-4B6B-9FA1-023B82AF6F4F}" type="pres">
      <dgm:prSet presAssocID="{49FA648A-784C-4610-B16B-5D4083A33B03}" presName="negativeSpace" presStyleCnt="0"/>
      <dgm:spPr/>
    </dgm:pt>
    <dgm:pt modelId="{9DE710E9-BFDA-49EB-8305-F6D1BB9799AC}" type="pres">
      <dgm:prSet presAssocID="{49FA648A-784C-4610-B16B-5D4083A33B03}" presName="childText" presStyleLbl="conFgAcc1" presStyleIdx="3" presStyleCnt="8">
        <dgm:presLayoutVars>
          <dgm:bulletEnabled val="1"/>
        </dgm:presLayoutVars>
      </dgm:prSet>
      <dgm:spPr>
        <a:xfrm>
          <a:off x="0" y="1956054"/>
          <a:ext cx="6336703" cy="302400"/>
        </a:xfrm>
        <a:prstGeom prst="rect">
          <a:avLst/>
        </a:prstGeom>
        <a:solidFill>
          <a:srgbClr val="FFFFFF">
            <a:alpha val="90000"/>
            <a:hueOff val="0"/>
            <a:satOff val="0"/>
            <a:lumOff val="0"/>
            <a:alphaOff val="0"/>
          </a:srgbClr>
        </a:solidFill>
        <a:ln w="9525" cap="flat" cmpd="sng" algn="ctr">
          <a:solidFill>
            <a:srgbClr val="DADADA">
              <a:hueOff val="580839"/>
              <a:satOff val="42857"/>
              <a:lumOff val="-924"/>
              <a:alphaOff val="0"/>
            </a:srgbClr>
          </a:solidFill>
          <a:prstDash val="solid"/>
        </a:ln>
        <a:effectLst/>
        <a:sp3d z="-227350" prstMaterial="matte"/>
      </dgm:spPr>
    </dgm:pt>
    <dgm:pt modelId="{65DC47D6-CADB-4511-9460-82CF8220D0BB}" type="pres">
      <dgm:prSet presAssocID="{6744FD2C-7343-440E-84E1-3A2F135FC0B8}" presName="spaceBetweenRectangles" presStyleCnt="0"/>
      <dgm:spPr/>
    </dgm:pt>
    <dgm:pt modelId="{CD63BAD5-9C9F-4A1F-95B1-AFF4D6012536}" type="pres">
      <dgm:prSet presAssocID="{E8E01E46-ED51-45C8-B26E-EF7609C2B1C7}" presName="parentLin" presStyleCnt="0"/>
      <dgm:spPr/>
    </dgm:pt>
    <dgm:pt modelId="{F0E9F5CB-8441-4C70-8492-F45AFB87A48C}" type="pres">
      <dgm:prSet presAssocID="{E8E01E46-ED51-45C8-B26E-EF7609C2B1C7}" presName="parentLeftMargin" presStyleLbl="node1" presStyleIdx="3" presStyleCnt="8"/>
      <dgm:spPr/>
      <dgm:t>
        <a:bodyPr/>
        <a:lstStyle/>
        <a:p>
          <a:endParaRPr lang="ru-RU"/>
        </a:p>
      </dgm:t>
    </dgm:pt>
    <dgm:pt modelId="{C558F21D-D6AD-4C7C-A743-AA3C3D90923A}" type="pres">
      <dgm:prSet presAssocID="{E8E01E46-ED51-45C8-B26E-EF7609C2B1C7}" presName="parentText" presStyleLbl="node1" presStyleIdx="4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486DF5B2-08B5-4B97-B10B-46C4FDAE4FE6}" type="pres">
      <dgm:prSet presAssocID="{E8E01E46-ED51-45C8-B26E-EF7609C2B1C7}" presName="negativeSpace" presStyleCnt="0"/>
      <dgm:spPr/>
    </dgm:pt>
    <dgm:pt modelId="{6448D222-A4EB-4C62-9D24-46848FD2C091}" type="pres">
      <dgm:prSet presAssocID="{E8E01E46-ED51-45C8-B26E-EF7609C2B1C7}" presName="childText" presStyleLbl="conFgAcc1" presStyleIdx="4" presStyleCnt="8">
        <dgm:presLayoutVars>
          <dgm:bulletEnabled val="1"/>
        </dgm:presLayoutVars>
      </dgm:prSet>
      <dgm:spPr>
        <a:xfrm>
          <a:off x="0" y="2500374"/>
          <a:ext cx="6336703" cy="302400"/>
        </a:xfrm>
        <a:prstGeom prst="rect">
          <a:avLst/>
        </a:prstGeom>
        <a:solidFill>
          <a:srgbClr val="FFFFFF">
            <a:alpha val="90000"/>
            <a:hueOff val="0"/>
            <a:satOff val="0"/>
            <a:lumOff val="0"/>
            <a:alphaOff val="0"/>
          </a:srgbClr>
        </a:solidFill>
        <a:ln w="9525" cap="flat" cmpd="sng" algn="ctr">
          <a:solidFill>
            <a:srgbClr val="DADADA">
              <a:hueOff val="774452"/>
              <a:satOff val="57143"/>
              <a:lumOff val="-1233"/>
              <a:alphaOff val="0"/>
            </a:srgbClr>
          </a:solidFill>
          <a:prstDash val="solid"/>
        </a:ln>
        <a:effectLst/>
        <a:sp3d z="-227350" prstMaterial="matte"/>
      </dgm:spPr>
    </dgm:pt>
    <dgm:pt modelId="{02DFC231-8CC5-40FB-9E0A-24E0CED651EA}" type="pres">
      <dgm:prSet presAssocID="{17F98336-BD98-43AC-B88E-4B2023817418}" presName="spaceBetweenRectangles" presStyleCnt="0"/>
      <dgm:spPr/>
    </dgm:pt>
    <dgm:pt modelId="{39294B56-D2DC-4D4B-9321-EA1FBCE46D77}" type="pres">
      <dgm:prSet presAssocID="{9028E36D-3500-40F4-8A74-544388C50530}" presName="parentLin" presStyleCnt="0"/>
      <dgm:spPr/>
    </dgm:pt>
    <dgm:pt modelId="{756A0DCC-88AC-446A-9400-E9669A91B862}" type="pres">
      <dgm:prSet presAssocID="{9028E36D-3500-40F4-8A74-544388C50530}" presName="parentLeftMargin" presStyleLbl="node1" presStyleIdx="4" presStyleCnt="8"/>
      <dgm:spPr/>
      <dgm:t>
        <a:bodyPr/>
        <a:lstStyle/>
        <a:p>
          <a:endParaRPr lang="ru-RU"/>
        </a:p>
      </dgm:t>
    </dgm:pt>
    <dgm:pt modelId="{1AC9C262-452D-467D-B3C5-DA5377B7B955}" type="pres">
      <dgm:prSet presAssocID="{9028E36D-3500-40F4-8A74-544388C50530}" presName="parentText" presStyleLbl="node1" presStyleIdx="5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B0B85D49-2AD2-453C-93D2-E99E654CF7A1}" type="pres">
      <dgm:prSet presAssocID="{9028E36D-3500-40F4-8A74-544388C50530}" presName="negativeSpace" presStyleCnt="0"/>
      <dgm:spPr/>
    </dgm:pt>
    <dgm:pt modelId="{797033F7-3D21-4516-8FF5-6E641E055972}" type="pres">
      <dgm:prSet presAssocID="{9028E36D-3500-40F4-8A74-544388C50530}" presName="childText" presStyleLbl="conFgAcc1" presStyleIdx="5" presStyleCnt="8">
        <dgm:presLayoutVars>
          <dgm:bulletEnabled val="1"/>
        </dgm:presLayoutVars>
      </dgm:prSet>
      <dgm:spPr>
        <a:xfrm>
          <a:off x="0" y="3044694"/>
          <a:ext cx="6336703" cy="302400"/>
        </a:xfrm>
        <a:prstGeom prst="rect">
          <a:avLst/>
        </a:prstGeom>
        <a:solidFill>
          <a:srgbClr val="FFFFFF">
            <a:alpha val="90000"/>
            <a:hueOff val="0"/>
            <a:satOff val="0"/>
            <a:lumOff val="0"/>
            <a:alphaOff val="0"/>
          </a:srgbClr>
        </a:solidFill>
        <a:ln w="9525" cap="flat" cmpd="sng" algn="ctr">
          <a:solidFill>
            <a:srgbClr val="DADADA">
              <a:hueOff val="968064"/>
              <a:satOff val="71429"/>
              <a:lumOff val="-1541"/>
              <a:alphaOff val="0"/>
            </a:srgbClr>
          </a:solidFill>
          <a:prstDash val="solid"/>
        </a:ln>
        <a:effectLst/>
        <a:sp3d z="-227350" prstMaterial="matte"/>
      </dgm:spPr>
    </dgm:pt>
    <dgm:pt modelId="{BEC0600C-F1E1-4D9B-83B5-F5EFC2D7F20B}" type="pres">
      <dgm:prSet presAssocID="{7E4D2533-EE83-4ECE-B1AD-20440ED9217B}" presName="spaceBetweenRectangles" presStyleCnt="0"/>
      <dgm:spPr/>
    </dgm:pt>
    <dgm:pt modelId="{809EBD31-3288-421E-AB8A-3B483DC749F2}" type="pres">
      <dgm:prSet presAssocID="{054AD96F-0494-4435-94DD-94B117B6BA56}" presName="parentLin" presStyleCnt="0"/>
      <dgm:spPr/>
    </dgm:pt>
    <dgm:pt modelId="{59E9E7EC-8E73-4812-AE5D-5311B51D71BE}" type="pres">
      <dgm:prSet presAssocID="{054AD96F-0494-4435-94DD-94B117B6BA56}" presName="parentLeftMargin" presStyleLbl="node1" presStyleIdx="5" presStyleCnt="8"/>
      <dgm:spPr/>
      <dgm:t>
        <a:bodyPr/>
        <a:lstStyle/>
        <a:p>
          <a:endParaRPr lang="ru-RU"/>
        </a:p>
      </dgm:t>
    </dgm:pt>
    <dgm:pt modelId="{2825965F-2549-44AB-A239-0CBF6E3DA444}" type="pres">
      <dgm:prSet presAssocID="{054AD96F-0494-4435-94DD-94B117B6BA56}" presName="parentText" presStyleLbl="node1" presStyleIdx="6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416149C5-9BBE-475E-AB4A-EE26BA283BA3}" type="pres">
      <dgm:prSet presAssocID="{054AD96F-0494-4435-94DD-94B117B6BA56}" presName="negativeSpace" presStyleCnt="0"/>
      <dgm:spPr/>
    </dgm:pt>
    <dgm:pt modelId="{88BB5C91-7DE0-486F-A4BC-34DA6E1F160B}" type="pres">
      <dgm:prSet presAssocID="{054AD96F-0494-4435-94DD-94B117B6BA56}" presName="childText" presStyleLbl="conFgAcc1" presStyleIdx="6" presStyleCnt="8" custLinFactNeighborY="-16218">
        <dgm:presLayoutVars>
          <dgm:bulletEnabled val="1"/>
        </dgm:presLayoutVars>
      </dgm:prSet>
      <dgm:spPr>
        <a:xfrm>
          <a:off x="0" y="3578505"/>
          <a:ext cx="6336703" cy="302400"/>
        </a:xfrm>
        <a:prstGeom prst="rect">
          <a:avLst/>
        </a:prstGeom>
        <a:solidFill>
          <a:srgbClr val="FFFFFF">
            <a:alpha val="90000"/>
            <a:hueOff val="0"/>
            <a:satOff val="0"/>
            <a:lumOff val="0"/>
            <a:alphaOff val="0"/>
          </a:srgbClr>
        </a:solidFill>
        <a:ln w="9525" cap="flat" cmpd="sng" algn="ctr">
          <a:solidFill>
            <a:srgbClr val="DADADA">
              <a:hueOff val="1161677"/>
              <a:satOff val="85714"/>
              <a:lumOff val="-1849"/>
              <a:alphaOff val="0"/>
            </a:srgbClr>
          </a:solidFill>
          <a:prstDash val="solid"/>
        </a:ln>
        <a:effectLst/>
        <a:sp3d z="-227350" prstMaterial="matte"/>
      </dgm:spPr>
    </dgm:pt>
    <dgm:pt modelId="{58864A6F-B6A0-4E95-BC41-18277DD015B2}" type="pres">
      <dgm:prSet presAssocID="{5B5915E0-7F4B-4B98-96D1-750BC56F73D9}" presName="spaceBetweenRectangles" presStyleCnt="0"/>
      <dgm:spPr/>
    </dgm:pt>
    <dgm:pt modelId="{4FB7B167-FF07-4740-9124-B95A733F35EB}" type="pres">
      <dgm:prSet presAssocID="{01A96168-1132-4DC7-BD44-CC5A0B11B686}" presName="parentLin" presStyleCnt="0"/>
      <dgm:spPr/>
    </dgm:pt>
    <dgm:pt modelId="{5C5CF7D2-1C60-477F-BE71-51421A0DAB07}" type="pres">
      <dgm:prSet presAssocID="{01A96168-1132-4DC7-BD44-CC5A0B11B686}" presName="parentLeftMargin" presStyleLbl="node1" presStyleIdx="6" presStyleCnt="8"/>
      <dgm:spPr/>
      <dgm:t>
        <a:bodyPr/>
        <a:lstStyle/>
        <a:p>
          <a:endParaRPr lang="ru-RU"/>
        </a:p>
      </dgm:t>
    </dgm:pt>
    <dgm:pt modelId="{91BEBF99-D5B3-4680-8650-EA1B2096500A}" type="pres">
      <dgm:prSet presAssocID="{01A96168-1132-4DC7-BD44-CC5A0B11B686}" presName="parentText" presStyleLbl="node1" presStyleIdx="7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8270B661-DB6B-4400-AAD9-0E37088A5C55}" type="pres">
      <dgm:prSet presAssocID="{01A96168-1132-4DC7-BD44-CC5A0B11B686}" presName="negativeSpace" presStyleCnt="0"/>
      <dgm:spPr/>
    </dgm:pt>
    <dgm:pt modelId="{33EFF7B0-7114-4445-8850-542539127B8D}" type="pres">
      <dgm:prSet presAssocID="{01A96168-1132-4DC7-BD44-CC5A0B11B686}" presName="childText" presStyleLbl="conFgAcc1" presStyleIdx="7" presStyleCnt="8">
        <dgm:presLayoutVars>
          <dgm:bulletEnabled val="1"/>
        </dgm:presLayoutVars>
      </dgm:prSet>
      <dgm:spPr>
        <a:xfrm>
          <a:off x="0" y="4133334"/>
          <a:ext cx="6336703" cy="302400"/>
        </a:xfrm>
        <a:prstGeom prst="rect">
          <a:avLst/>
        </a:prstGeom>
        <a:solidFill>
          <a:srgbClr val="FFFFFF">
            <a:alpha val="90000"/>
            <a:hueOff val="0"/>
            <a:satOff val="0"/>
            <a:lumOff val="0"/>
            <a:alphaOff val="0"/>
          </a:srgbClr>
        </a:solidFill>
        <a:ln w="9525" cap="flat" cmpd="sng" algn="ctr">
          <a:solidFill>
            <a:srgbClr val="DADADA">
              <a:hueOff val="1355290"/>
              <a:satOff val="100000"/>
              <a:lumOff val="-2157"/>
              <a:alphaOff val="0"/>
            </a:srgbClr>
          </a:solidFill>
          <a:prstDash val="solid"/>
        </a:ln>
        <a:effectLst/>
        <a:sp3d z="-227350" prstMaterial="matte"/>
      </dgm:spPr>
    </dgm:pt>
  </dgm:ptLst>
  <dgm:cxnLst>
    <dgm:cxn modelId="{43AB1E1B-129C-4FA5-8610-9A8FB9070CC3}" type="presOf" srcId="{01A96168-1132-4DC7-BD44-CC5A0B11B686}" destId="{5C5CF7D2-1C60-477F-BE71-51421A0DAB07}" srcOrd="0" destOrd="0" presId="urn:microsoft.com/office/officeart/2005/8/layout/list1"/>
    <dgm:cxn modelId="{6CCFE913-2047-4C64-8E1A-6B35C7A1C30D}" type="presOf" srcId="{9028E36D-3500-40F4-8A74-544388C50530}" destId="{756A0DCC-88AC-446A-9400-E9669A91B862}" srcOrd="0" destOrd="0" presId="urn:microsoft.com/office/officeart/2005/8/layout/list1"/>
    <dgm:cxn modelId="{768A7E58-239D-47A6-A7A4-D232BCDD9430}" srcId="{9DCD445F-7EBD-459F-BEFE-4DB503E4A4B1}" destId="{406947D7-6C30-4C56-8A02-01A89FDC209A}" srcOrd="1" destOrd="0" parTransId="{C8945BFC-23B7-4CDE-8C06-3A345A1C508E}" sibTransId="{D1539057-E6B4-47A5-A67C-FDD19B4A637B}"/>
    <dgm:cxn modelId="{9A606C93-401E-49C5-85E4-4125FA7D46C1}" type="presOf" srcId="{9028E36D-3500-40F4-8A74-544388C50530}" destId="{1AC9C262-452D-467D-B3C5-DA5377B7B955}" srcOrd="1" destOrd="0" presId="urn:microsoft.com/office/officeart/2005/8/layout/list1"/>
    <dgm:cxn modelId="{EF625C7D-10E4-43D5-AB27-556619D3D7CA}" type="presOf" srcId="{E8E01E46-ED51-45C8-B26E-EF7609C2B1C7}" destId="{F0E9F5CB-8441-4C70-8492-F45AFB87A48C}" srcOrd="0" destOrd="0" presId="urn:microsoft.com/office/officeart/2005/8/layout/list1"/>
    <dgm:cxn modelId="{D98B330A-0B99-4579-8BF7-E57332964AB3}" type="presOf" srcId="{DB11639D-3001-46FC-93AB-D4C89F1F9550}" destId="{7679EAD4-0629-42BA-B619-8F3147909D48}" srcOrd="0" destOrd="0" presId="urn:microsoft.com/office/officeart/2005/8/layout/list1"/>
    <dgm:cxn modelId="{6FCD1D5E-BC62-43F5-9439-4C340380DAF9}" srcId="{9DCD445F-7EBD-459F-BEFE-4DB503E4A4B1}" destId="{054AD96F-0494-4435-94DD-94B117B6BA56}" srcOrd="6" destOrd="0" parTransId="{940CE7C7-9A18-4F97-A43D-5D3EA9124E7D}" sibTransId="{5B5915E0-7F4B-4B98-96D1-750BC56F73D9}"/>
    <dgm:cxn modelId="{7762B589-45A3-4BEA-B4AA-F73842491FB8}" type="presOf" srcId="{57767509-76FD-4298-9CB1-A9026811C835}" destId="{E360B692-1714-4F00-A34D-CD8E5B95183D}" srcOrd="1" destOrd="0" presId="urn:microsoft.com/office/officeart/2005/8/layout/list1"/>
    <dgm:cxn modelId="{01100716-3486-412E-A925-A51536C34FFB}" srcId="{9DCD445F-7EBD-459F-BEFE-4DB503E4A4B1}" destId="{49FA648A-784C-4610-B16B-5D4083A33B03}" srcOrd="3" destOrd="0" parTransId="{39B456F6-7083-4BDE-8E58-994940935AEC}" sibTransId="{6744FD2C-7343-440E-84E1-3A2F135FC0B8}"/>
    <dgm:cxn modelId="{EAC88CD6-21D2-471A-A029-874E18944EF4}" srcId="{9DCD445F-7EBD-459F-BEFE-4DB503E4A4B1}" destId="{01A96168-1132-4DC7-BD44-CC5A0B11B686}" srcOrd="7" destOrd="0" parTransId="{B8E1D428-E58F-48F9-8E84-F2444BD1B763}" sibTransId="{57AC460E-3771-46D9-82A2-E32A0A93FF7B}"/>
    <dgm:cxn modelId="{7B2E3155-1A0E-467B-883A-27AB40162061}" type="presOf" srcId="{054AD96F-0494-4435-94DD-94B117B6BA56}" destId="{59E9E7EC-8E73-4812-AE5D-5311B51D71BE}" srcOrd="0" destOrd="0" presId="urn:microsoft.com/office/officeart/2005/8/layout/list1"/>
    <dgm:cxn modelId="{62F082B2-ECB9-4ED8-BC91-21B464108816}" type="presOf" srcId="{E8E01E46-ED51-45C8-B26E-EF7609C2B1C7}" destId="{C558F21D-D6AD-4C7C-A743-AA3C3D90923A}" srcOrd="1" destOrd="0" presId="urn:microsoft.com/office/officeart/2005/8/layout/list1"/>
    <dgm:cxn modelId="{52EF0F0A-27F8-4A86-AFB0-03AF883C3CDA}" srcId="{9DCD445F-7EBD-459F-BEFE-4DB503E4A4B1}" destId="{9028E36D-3500-40F4-8A74-544388C50530}" srcOrd="5" destOrd="0" parTransId="{23C33614-076E-4EB0-A255-A46AE09EEF29}" sibTransId="{7E4D2533-EE83-4ECE-B1AD-20440ED9217B}"/>
    <dgm:cxn modelId="{D28F7C4E-F3A2-4580-BD27-6E4EB6540CDD}" type="presOf" srcId="{406947D7-6C30-4C56-8A02-01A89FDC209A}" destId="{3C2D883F-3A55-4848-ADD1-3419F424702E}" srcOrd="1" destOrd="0" presId="urn:microsoft.com/office/officeart/2005/8/layout/list1"/>
    <dgm:cxn modelId="{3909AF6D-47C9-4A4E-8842-7BBB764D605F}" type="presOf" srcId="{49FA648A-784C-4610-B16B-5D4083A33B03}" destId="{B236CBF3-33FF-4C8D-8559-8173403AEA90}" srcOrd="0" destOrd="0" presId="urn:microsoft.com/office/officeart/2005/8/layout/list1"/>
    <dgm:cxn modelId="{3C4435C4-7E79-48B2-9A1B-A73FE518C10F}" type="presOf" srcId="{49FA648A-784C-4610-B16B-5D4083A33B03}" destId="{215A3B5F-1BAA-4B87-AD5A-B26F7B17C864}" srcOrd="1" destOrd="0" presId="urn:microsoft.com/office/officeart/2005/8/layout/list1"/>
    <dgm:cxn modelId="{62A5150C-5042-4ED0-9479-1BFAACF7FCCC}" srcId="{9DCD445F-7EBD-459F-BEFE-4DB503E4A4B1}" destId="{DB11639D-3001-46FC-93AB-D4C89F1F9550}" srcOrd="0" destOrd="0" parTransId="{207B7B91-2E17-4ABF-BB92-B93CE04D671B}" sibTransId="{C38B2152-CA7D-478F-A90B-FE4F9AF50913}"/>
    <dgm:cxn modelId="{4CE61EBC-BA9C-4D2C-86B8-E81858D46243}" srcId="{9DCD445F-7EBD-459F-BEFE-4DB503E4A4B1}" destId="{E8E01E46-ED51-45C8-B26E-EF7609C2B1C7}" srcOrd="4" destOrd="0" parTransId="{EA9D856E-C8D5-405E-932D-B77C7A0C1796}" sibTransId="{17F98336-BD98-43AC-B88E-4B2023817418}"/>
    <dgm:cxn modelId="{8A2E7F1B-64C5-4B70-BD88-A27C420CFE17}" type="presOf" srcId="{57767509-76FD-4298-9CB1-A9026811C835}" destId="{74248D76-1584-42BC-BDAE-218CEFB0E233}" srcOrd="0" destOrd="0" presId="urn:microsoft.com/office/officeart/2005/8/layout/list1"/>
    <dgm:cxn modelId="{B3AC39D0-50AE-4A16-A3E2-DC9F80682793}" type="presOf" srcId="{406947D7-6C30-4C56-8A02-01A89FDC209A}" destId="{844AD9DA-5749-4CC4-BC29-57D589810DF9}" srcOrd="0" destOrd="0" presId="urn:microsoft.com/office/officeart/2005/8/layout/list1"/>
    <dgm:cxn modelId="{E273F9CC-D46F-4FDE-80B2-58B033FDF968}" type="presOf" srcId="{01A96168-1132-4DC7-BD44-CC5A0B11B686}" destId="{91BEBF99-D5B3-4680-8650-EA1B2096500A}" srcOrd="1" destOrd="0" presId="urn:microsoft.com/office/officeart/2005/8/layout/list1"/>
    <dgm:cxn modelId="{87DBFCEA-32BC-4318-91DE-3495AD03B744}" type="presOf" srcId="{054AD96F-0494-4435-94DD-94B117B6BA56}" destId="{2825965F-2549-44AB-A239-0CBF6E3DA444}" srcOrd="1" destOrd="0" presId="urn:microsoft.com/office/officeart/2005/8/layout/list1"/>
    <dgm:cxn modelId="{B8AFD5D9-AFD5-4672-BDAE-2EC42E954E20}" type="presOf" srcId="{9DCD445F-7EBD-459F-BEFE-4DB503E4A4B1}" destId="{ADE46A9E-716C-4C19-AC7A-1CB4A608FF49}" srcOrd="0" destOrd="0" presId="urn:microsoft.com/office/officeart/2005/8/layout/list1"/>
    <dgm:cxn modelId="{C520C962-20C5-4E39-8AFB-0157AD45E0DF}" type="presOf" srcId="{DB11639D-3001-46FC-93AB-D4C89F1F9550}" destId="{0E478FA7-E596-4668-92E1-96EF634F31EC}" srcOrd="1" destOrd="0" presId="urn:microsoft.com/office/officeart/2005/8/layout/list1"/>
    <dgm:cxn modelId="{09DDA378-874F-464B-841C-04AF6895B8F6}" srcId="{9DCD445F-7EBD-459F-BEFE-4DB503E4A4B1}" destId="{57767509-76FD-4298-9CB1-A9026811C835}" srcOrd="2" destOrd="0" parTransId="{1C6532BE-F71A-46D8-89FC-E6AEAFAAA128}" sibTransId="{AE0ED5DF-742B-485D-89B1-DFBA67D80E28}"/>
    <dgm:cxn modelId="{68921130-A6BE-4829-A25E-E6BCF0E81C55}" type="presParOf" srcId="{ADE46A9E-716C-4C19-AC7A-1CB4A608FF49}" destId="{69C4AD55-C809-483D-8BF1-E2DD06162BEC}" srcOrd="0" destOrd="0" presId="urn:microsoft.com/office/officeart/2005/8/layout/list1"/>
    <dgm:cxn modelId="{69ABF4EF-7138-4AC9-9A1D-8897EA6D0C25}" type="presParOf" srcId="{69C4AD55-C809-483D-8BF1-E2DD06162BEC}" destId="{7679EAD4-0629-42BA-B619-8F3147909D48}" srcOrd="0" destOrd="0" presId="urn:microsoft.com/office/officeart/2005/8/layout/list1"/>
    <dgm:cxn modelId="{E2CB0156-8F65-4F55-B39A-797986430F65}" type="presParOf" srcId="{69C4AD55-C809-483D-8BF1-E2DD06162BEC}" destId="{0E478FA7-E596-4668-92E1-96EF634F31EC}" srcOrd="1" destOrd="0" presId="urn:microsoft.com/office/officeart/2005/8/layout/list1"/>
    <dgm:cxn modelId="{032C3505-9490-49DC-9FD3-210E6E67615B}" type="presParOf" srcId="{ADE46A9E-716C-4C19-AC7A-1CB4A608FF49}" destId="{6A0BA902-23F5-4E01-B996-AA4863F06C60}" srcOrd="1" destOrd="0" presId="urn:microsoft.com/office/officeart/2005/8/layout/list1"/>
    <dgm:cxn modelId="{32835187-D075-4798-AC53-7E62A3658D18}" type="presParOf" srcId="{ADE46A9E-716C-4C19-AC7A-1CB4A608FF49}" destId="{104DA2F8-76A3-4614-A733-FF2553BAF8D9}" srcOrd="2" destOrd="0" presId="urn:microsoft.com/office/officeart/2005/8/layout/list1"/>
    <dgm:cxn modelId="{17E334F1-A998-4DEB-A0B5-99E5EDA89500}" type="presParOf" srcId="{ADE46A9E-716C-4C19-AC7A-1CB4A608FF49}" destId="{82AF37F3-F938-4961-AFEF-558CB9827E0C}" srcOrd="3" destOrd="0" presId="urn:microsoft.com/office/officeart/2005/8/layout/list1"/>
    <dgm:cxn modelId="{16B227EB-C4D3-4303-9BA8-7474C33A2259}" type="presParOf" srcId="{ADE46A9E-716C-4C19-AC7A-1CB4A608FF49}" destId="{9838037B-FA76-49BD-961A-4D90DEC4046A}" srcOrd="4" destOrd="0" presId="urn:microsoft.com/office/officeart/2005/8/layout/list1"/>
    <dgm:cxn modelId="{4C0162CF-F38F-4DC3-8B80-D22E55559089}" type="presParOf" srcId="{9838037B-FA76-49BD-961A-4D90DEC4046A}" destId="{844AD9DA-5749-4CC4-BC29-57D589810DF9}" srcOrd="0" destOrd="0" presId="urn:microsoft.com/office/officeart/2005/8/layout/list1"/>
    <dgm:cxn modelId="{43328ADC-E248-4057-9414-A0F26E67E112}" type="presParOf" srcId="{9838037B-FA76-49BD-961A-4D90DEC4046A}" destId="{3C2D883F-3A55-4848-ADD1-3419F424702E}" srcOrd="1" destOrd="0" presId="urn:microsoft.com/office/officeart/2005/8/layout/list1"/>
    <dgm:cxn modelId="{38E2CB96-6BAA-428B-A132-74C5DF2A19E4}" type="presParOf" srcId="{ADE46A9E-716C-4C19-AC7A-1CB4A608FF49}" destId="{1DFA556A-BFEE-4512-9066-DBA4023EFD78}" srcOrd="5" destOrd="0" presId="urn:microsoft.com/office/officeart/2005/8/layout/list1"/>
    <dgm:cxn modelId="{1ED008D8-C2CD-4D7F-A8EE-8625CAFA4400}" type="presParOf" srcId="{ADE46A9E-716C-4C19-AC7A-1CB4A608FF49}" destId="{2C17D8A6-AABC-4648-A3F7-EB14C80E66B3}" srcOrd="6" destOrd="0" presId="urn:microsoft.com/office/officeart/2005/8/layout/list1"/>
    <dgm:cxn modelId="{2499B310-ECE0-4C4A-95AF-850F7171A7B4}" type="presParOf" srcId="{ADE46A9E-716C-4C19-AC7A-1CB4A608FF49}" destId="{49251805-830E-442A-8B18-CAFC44727F28}" srcOrd="7" destOrd="0" presId="urn:microsoft.com/office/officeart/2005/8/layout/list1"/>
    <dgm:cxn modelId="{2EF7A30F-373E-4F19-A09B-DAB7E49C2E36}" type="presParOf" srcId="{ADE46A9E-716C-4C19-AC7A-1CB4A608FF49}" destId="{5FF52DC8-5BBF-4D65-9ED1-E93CBFD5FA48}" srcOrd="8" destOrd="0" presId="urn:microsoft.com/office/officeart/2005/8/layout/list1"/>
    <dgm:cxn modelId="{1DFE6BC2-EF78-4DD7-A3BF-DD6EC3A6724F}" type="presParOf" srcId="{5FF52DC8-5BBF-4D65-9ED1-E93CBFD5FA48}" destId="{74248D76-1584-42BC-BDAE-218CEFB0E233}" srcOrd="0" destOrd="0" presId="urn:microsoft.com/office/officeart/2005/8/layout/list1"/>
    <dgm:cxn modelId="{327AD2A3-0E4D-4254-B71C-4DD24D99738B}" type="presParOf" srcId="{5FF52DC8-5BBF-4D65-9ED1-E93CBFD5FA48}" destId="{E360B692-1714-4F00-A34D-CD8E5B95183D}" srcOrd="1" destOrd="0" presId="urn:microsoft.com/office/officeart/2005/8/layout/list1"/>
    <dgm:cxn modelId="{1E0FF32B-F603-4DDA-A617-3EC3A9FBB13E}" type="presParOf" srcId="{ADE46A9E-716C-4C19-AC7A-1CB4A608FF49}" destId="{4422619A-87AA-42AB-9FC2-436D67E45583}" srcOrd="9" destOrd="0" presId="urn:microsoft.com/office/officeart/2005/8/layout/list1"/>
    <dgm:cxn modelId="{6685BA63-2D3D-4B9D-BF93-FFD46B821318}" type="presParOf" srcId="{ADE46A9E-716C-4C19-AC7A-1CB4A608FF49}" destId="{E2405C6D-78CC-4C0F-834E-2A5E3030ED34}" srcOrd="10" destOrd="0" presId="urn:microsoft.com/office/officeart/2005/8/layout/list1"/>
    <dgm:cxn modelId="{C000D498-8240-4099-AD9D-83FE958CC236}" type="presParOf" srcId="{ADE46A9E-716C-4C19-AC7A-1CB4A608FF49}" destId="{1D12FF71-790D-4410-855C-E4DED39E18C1}" srcOrd="11" destOrd="0" presId="urn:microsoft.com/office/officeart/2005/8/layout/list1"/>
    <dgm:cxn modelId="{2A9E61D7-A2A4-4B9F-B8F6-CD2ED0CBAE87}" type="presParOf" srcId="{ADE46A9E-716C-4C19-AC7A-1CB4A608FF49}" destId="{B3FB5875-FBB8-4619-8ED4-8B50EAFBCB70}" srcOrd="12" destOrd="0" presId="urn:microsoft.com/office/officeart/2005/8/layout/list1"/>
    <dgm:cxn modelId="{F71B4F62-B559-42B1-A1CE-312653C6FB1F}" type="presParOf" srcId="{B3FB5875-FBB8-4619-8ED4-8B50EAFBCB70}" destId="{B236CBF3-33FF-4C8D-8559-8173403AEA90}" srcOrd="0" destOrd="0" presId="urn:microsoft.com/office/officeart/2005/8/layout/list1"/>
    <dgm:cxn modelId="{320BDA73-41B5-4FF6-BC58-90967DDC1489}" type="presParOf" srcId="{B3FB5875-FBB8-4619-8ED4-8B50EAFBCB70}" destId="{215A3B5F-1BAA-4B87-AD5A-B26F7B17C864}" srcOrd="1" destOrd="0" presId="urn:microsoft.com/office/officeart/2005/8/layout/list1"/>
    <dgm:cxn modelId="{60B591D0-8277-4AC7-9D15-3E2A9D25EB23}" type="presParOf" srcId="{ADE46A9E-716C-4C19-AC7A-1CB4A608FF49}" destId="{8A79EE1C-2278-4B6B-9FA1-023B82AF6F4F}" srcOrd="13" destOrd="0" presId="urn:microsoft.com/office/officeart/2005/8/layout/list1"/>
    <dgm:cxn modelId="{A0979AAC-663F-4836-8D81-55BA88313D73}" type="presParOf" srcId="{ADE46A9E-716C-4C19-AC7A-1CB4A608FF49}" destId="{9DE710E9-BFDA-49EB-8305-F6D1BB9799AC}" srcOrd="14" destOrd="0" presId="urn:microsoft.com/office/officeart/2005/8/layout/list1"/>
    <dgm:cxn modelId="{5ACDC4D2-B8B0-4741-A32F-56C8912EF699}" type="presParOf" srcId="{ADE46A9E-716C-4C19-AC7A-1CB4A608FF49}" destId="{65DC47D6-CADB-4511-9460-82CF8220D0BB}" srcOrd="15" destOrd="0" presId="urn:microsoft.com/office/officeart/2005/8/layout/list1"/>
    <dgm:cxn modelId="{13A2B648-E5FC-4B64-AF24-09AB28C3C64B}" type="presParOf" srcId="{ADE46A9E-716C-4C19-AC7A-1CB4A608FF49}" destId="{CD63BAD5-9C9F-4A1F-95B1-AFF4D6012536}" srcOrd="16" destOrd="0" presId="urn:microsoft.com/office/officeart/2005/8/layout/list1"/>
    <dgm:cxn modelId="{88F8854B-B260-4B4B-AB65-C1E01FB85B2C}" type="presParOf" srcId="{CD63BAD5-9C9F-4A1F-95B1-AFF4D6012536}" destId="{F0E9F5CB-8441-4C70-8492-F45AFB87A48C}" srcOrd="0" destOrd="0" presId="urn:microsoft.com/office/officeart/2005/8/layout/list1"/>
    <dgm:cxn modelId="{696E7906-B60D-4BDD-8623-30AD3501041E}" type="presParOf" srcId="{CD63BAD5-9C9F-4A1F-95B1-AFF4D6012536}" destId="{C558F21D-D6AD-4C7C-A743-AA3C3D90923A}" srcOrd="1" destOrd="0" presId="urn:microsoft.com/office/officeart/2005/8/layout/list1"/>
    <dgm:cxn modelId="{ACF6D5A7-8134-4410-9858-DABFCA407EAD}" type="presParOf" srcId="{ADE46A9E-716C-4C19-AC7A-1CB4A608FF49}" destId="{486DF5B2-08B5-4B97-B10B-46C4FDAE4FE6}" srcOrd="17" destOrd="0" presId="urn:microsoft.com/office/officeart/2005/8/layout/list1"/>
    <dgm:cxn modelId="{CD37DF5F-29DE-4730-9E7D-0BBE33967AAD}" type="presParOf" srcId="{ADE46A9E-716C-4C19-AC7A-1CB4A608FF49}" destId="{6448D222-A4EB-4C62-9D24-46848FD2C091}" srcOrd="18" destOrd="0" presId="urn:microsoft.com/office/officeart/2005/8/layout/list1"/>
    <dgm:cxn modelId="{34581280-782E-4259-906A-DC8282802C7C}" type="presParOf" srcId="{ADE46A9E-716C-4C19-AC7A-1CB4A608FF49}" destId="{02DFC231-8CC5-40FB-9E0A-24E0CED651EA}" srcOrd="19" destOrd="0" presId="urn:microsoft.com/office/officeart/2005/8/layout/list1"/>
    <dgm:cxn modelId="{92E31DB3-16B4-41AE-99D6-1DBB6B3BF53E}" type="presParOf" srcId="{ADE46A9E-716C-4C19-AC7A-1CB4A608FF49}" destId="{39294B56-D2DC-4D4B-9321-EA1FBCE46D77}" srcOrd="20" destOrd="0" presId="urn:microsoft.com/office/officeart/2005/8/layout/list1"/>
    <dgm:cxn modelId="{41882B3A-1ED7-4EFC-AB2A-114847F9C805}" type="presParOf" srcId="{39294B56-D2DC-4D4B-9321-EA1FBCE46D77}" destId="{756A0DCC-88AC-446A-9400-E9669A91B862}" srcOrd="0" destOrd="0" presId="urn:microsoft.com/office/officeart/2005/8/layout/list1"/>
    <dgm:cxn modelId="{63EE2D44-C201-47A8-81C2-DE093B0E0853}" type="presParOf" srcId="{39294B56-D2DC-4D4B-9321-EA1FBCE46D77}" destId="{1AC9C262-452D-467D-B3C5-DA5377B7B955}" srcOrd="1" destOrd="0" presId="urn:microsoft.com/office/officeart/2005/8/layout/list1"/>
    <dgm:cxn modelId="{3F0B45E1-5E5C-4D07-B139-284E9F3F46AE}" type="presParOf" srcId="{ADE46A9E-716C-4C19-AC7A-1CB4A608FF49}" destId="{B0B85D49-2AD2-453C-93D2-E99E654CF7A1}" srcOrd="21" destOrd="0" presId="urn:microsoft.com/office/officeart/2005/8/layout/list1"/>
    <dgm:cxn modelId="{E4DCEF2B-A746-48F8-BD5D-970CB9FF0B01}" type="presParOf" srcId="{ADE46A9E-716C-4C19-AC7A-1CB4A608FF49}" destId="{797033F7-3D21-4516-8FF5-6E641E055972}" srcOrd="22" destOrd="0" presId="urn:microsoft.com/office/officeart/2005/8/layout/list1"/>
    <dgm:cxn modelId="{851BE10E-AE6E-43A6-897C-F238CAED89D1}" type="presParOf" srcId="{ADE46A9E-716C-4C19-AC7A-1CB4A608FF49}" destId="{BEC0600C-F1E1-4D9B-83B5-F5EFC2D7F20B}" srcOrd="23" destOrd="0" presId="urn:microsoft.com/office/officeart/2005/8/layout/list1"/>
    <dgm:cxn modelId="{1F672890-D326-4007-9D2F-3BA459DC2C68}" type="presParOf" srcId="{ADE46A9E-716C-4C19-AC7A-1CB4A608FF49}" destId="{809EBD31-3288-421E-AB8A-3B483DC749F2}" srcOrd="24" destOrd="0" presId="urn:microsoft.com/office/officeart/2005/8/layout/list1"/>
    <dgm:cxn modelId="{262ADA3B-7B3D-4CFC-9C6F-F9C9C561644C}" type="presParOf" srcId="{809EBD31-3288-421E-AB8A-3B483DC749F2}" destId="{59E9E7EC-8E73-4812-AE5D-5311B51D71BE}" srcOrd="0" destOrd="0" presId="urn:microsoft.com/office/officeart/2005/8/layout/list1"/>
    <dgm:cxn modelId="{0F0B21B7-99F1-4E0F-8879-E8C720BDE1F4}" type="presParOf" srcId="{809EBD31-3288-421E-AB8A-3B483DC749F2}" destId="{2825965F-2549-44AB-A239-0CBF6E3DA444}" srcOrd="1" destOrd="0" presId="urn:microsoft.com/office/officeart/2005/8/layout/list1"/>
    <dgm:cxn modelId="{9166A36D-9DE3-425A-A58D-96E41346AF90}" type="presParOf" srcId="{ADE46A9E-716C-4C19-AC7A-1CB4A608FF49}" destId="{416149C5-9BBE-475E-AB4A-EE26BA283BA3}" srcOrd="25" destOrd="0" presId="urn:microsoft.com/office/officeart/2005/8/layout/list1"/>
    <dgm:cxn modelId="{418F6F92-D90A-411C-B4FB-D78C87FECFE6}" type="presParOf" srcId="{ADE46A9E-716C-4C19-AC7A-1CB4A608FF49}" destId="{88BB5C91-7DE0-486F-A4BC-34DA6E1F160B}" srcOrd="26" destOrd="0" presId="urn:microsoft.com/office/officeart/2005/8/layout/list1"/>
    <dgm:cxn modelId="{81F68FAE-B901-4F2F-81A2-4DD154D6D306}" type="presParOf" srcId="{ADE46A9E-716C-4C19-AC7A-1CB4A608FF49}" destId="{58864A6F-B6A0-4E95-BC41-18277DD015B2}" srcOrd="27" destOrd="0" presId="urn:microsoft.com/office/officeart/2005/8/layout/list1"/>
    <dgm:cxn modelId="{8E11B6D5-41D7-4895-9174-6286E5CC88C4}" type="presParOf" srcId="{ADE46A9E-716C-4C19-AC7A-1CB4A608FF49}" destId="{4FB7B167-FF07-4740-9124-B95A733F35EB}" srcOrd="28" destOrd="0" presId="urn:microsoft.com/office/officeart/2005/8/layout/list1"/>
    <dgm:cxn modelId="{31705924-4F96-4621-970E-DEE9798B95D7}" type="presParOf" srcId="{4FB7B167-FF07-4740-9124-B95A733F35EB}" destId="{5C5CF7D2-1C60-477F-BE71-51421A0DAB07}" srcOrd="0" destOrd="0" presId="urn:microsoft.com/office/officeart/2005/8/layout/list1"/>
    <dgm:cxn modelId="{D1F9E1DD-A3AA-4BB9-8A50-334D6389E52B}" type="presParOf" srcId="{4FB7B167-FF07-4740-9124-B95A733F35EB}" destId="{91BEBF99-D5B3-4680-8650-EA1B2096500A}" srcOrd="1" destOrd="0" presId="urn:microsoft.com/office/officeart/2005/8/layout/list1"/>
    <dgm:cxn modelId="{6B1E0F86-F202-472D-AA9E-D2F3CC1F3F76}" type="presParOf" srcId="{ADE46A9E-716C-4C19-AC7A-1CB4A608FF49}" destId="{8270B661-DB6B-4400-AAD9-0E37088A5C55}" srcOrd="29" destOrd="0" presId="urn:microsoft.com/office/officeart/2005/8/layout/list1"/>
    <dgm:cxn modelId="{FD13CC76-D890-4D12-BF07-10D8205ECCE6}" type="presParOf" srcId="{ADE46A9E-716C-4C19-AC7A-1CB4A608FF49}" destId="{33EFF7B0-7114-4445-8850-542539127B8D}" srcOrd="30" destOrd="0" presId="urn:microsoft.com/office/officeart/2005/8/layout/list1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C4AC841-A80D-4757-91B2-08180E06B7BD}" type="doc">
      <dgm:prSet loTypeId="urn:microsoft.com/office/officeart/2005/8/layout/vList4" loCatId="picture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6055A778-72D8-47E4-8E46-0BA87CAE52E5}">
      <dgm:prSet phldrT="[Текст]"/>
      <dgm:spPr>
        <a:xfrm>
          <a:off x="0" y="13978"/>
          <a:ext cx="5784304" cy="852844"/>
        </a:xfrm>
        <a:prstGeom prst="roundRect">
          <a:avLst>
            <a:gd name="adj" fmla="val 10000"/>
          </a:avLst>
        </a:prstGeom>
        <a:solidFill>
          <a:schemeClr val="bg2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gm:spPr>
      <dgm:t>
        <a:bodyPr/>
        <a:lstStyle/>
        <a:p>
          <a:pPr>
            <a:buNone/>
          </a:pPr>
          <a:r>
            <a:rPr lang="ru-RU" sz="2200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/>
              <a:ea typeface="+mn-ea"/>
              <a:cs typeface="Arial"/>
            </a:rPr>
            <a:t>ВЕЩЕСТВЕННЫЕ</a:t>
          </a:r>
        </a:p>
      </dgm:t>
    </dgm:pt>
    <dgm:pt modelId="{6B0DF805-6C79-4693-8C99-DE4D9B78D1C8}" type="parTrans" cxnId="{91D403BE-7605-4D7F-A8FA-9D2F02FAB777}">
      <dgm:prSet/>
      <dgm:spPr/>
      <dgm:t>
        <a:bodyPr/>
        <a:lstStyle/>
        <a:p>
          <a:endParaRPr lang="ru-RU"/>
        </a:p>
      </dgm:t>
    </dgm:pt>
    <dgm:pt modelId="{D5CD6492-0B35-4199-9EE0-6B380F8CB866}" type="sibTrans" cxnId="{91D403BE-7605-4D7F-A8FA-9D2F02FAB777}">
      <dgm:prSet/>
      <dgm:spPr/>
      <dgm:t>
        <a:bodyPr/>
        <a:lstStyle/>
        <a:p>
          <a:endParaRPr lang="ru-RU"/>
        </a:p>
      </dgm:t>
    </dgm:pt>
    <dgm:pt modelId="{D50F5FDA-996C-4F8D-B21A-CE3315C81B82}">
      <dgm:prSet phldrT="[Текст]" custT="1"/>
      <dgm:spPr>
        <a:xfrm>
          <a:off x="0" y="13978"/>
          <a:ext cx="5784304" cy="852844"/>
        </a:xfrm>
        <a:prstGeom prst="roundRect">
          <a:avLst>
            <a:gd name="adj" fmla="val 10000"/>
          </a:avLst>
        </a:prstGeom>
        <a:solidFill>
          <a:schemeClr val="bg2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gm:spPr>
      <dgm:t>
        <a:bodyPr/>
        <a:lstStyle/>
        <a:p>
          <a:pPr>
            <a:buChar char="•"/>
          </a:pPr>
          <a:r>
            <a:rPr lang="ru-RU" sz="1800" dirty="0">
              <a:solidFill>
                <a:srgbClr val="002060"/>
              </a:solidFill>
              <a:latin typeface="Times New Roman"/>
              <a:ea typeface="+mn-ea"/>
              <a:cs typeface="Arial"/>
            </a:rPr>
            <a:t>От памятников археологии до современных машин</a:t>
          </a:r>
        </a:p>
      </dgm:t>
    </dgm:pt>
    <dgm:pt modelId="{38459D55-F02D-4CD3-8F30-0E1A3693BBD1}" type="parTrans" cxnId="{903DED27-82D9-4FA7-A72B-D993CFCD78F8}">
      <dgm:prSet/>
      <dgm:spPr/>
      <dgm:t>
        <a:bodyPr/>
        <a:lstStyle/>
        <a:p>
          <a:endParaRPr lang="ru-RU"/>
        </a:p>
      </dgm:t>
    </dgm:pt>
    <dgm:pt modelId="{DFAEF4C7-CA1E-4CFA-925C-51A68BAC357C}" type="sibTrans" cxnId="{903DED27-82D9-4FA7-A72B-D993CFCD78F8}">
      <dgm:prSet/>
      <dgm:spPr/>
      <dgm:t>
        <a:bodyPr/>
        <a:lstStyle/>
        <a:p>
          <a:endParaRPr lang="ru-RU"/>
        </a:p>
      </dgm:t>
    </dgm:pt>
    <dgm:pt modelId="{3D9A36DF-AF02-41AB-8305-1763C58E863E}">
      <dgm:prSet phldrT="[Текст]"/>
      <dgm:spPr>
        <a:xfrm>
          <a:off x="0" y="938129"/>
          <a:ext cx="5784304" cy="852844"/>
        </a:xfrm>
        <a:prstGeom prst="roundRect">
          <a:avLst>
            <a:gd name="adj" fmla="val 10000"/>
          </a:avLst>
        </a:prstGeom>
        <a:solidFill>
          <a:schemeClr val="bg2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gm:spPr>
      <dgm:t>
        <a:bodyPr/>
        <a:lstStyle/>
        <a:p>
          <a:pPr>
            <a:buNone/>
          </a:pPr>
          <a:r>
            <a:rPr lang="ru-RU" sz="2200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/>
              <a:ea typeface="+mn-ea"/>
              <a:cs typeface="Arial"/>
            </a:rPr>
            <a:t>СЛОВЕСНЫЕ</a:t>
          </a:r>
        </a:p>
      </dgm:t>
    </dgm:pt>
    <dgm:pt modelId="{D51AC242-ABEF-4541-9485-FD63DF79ABAA}" type="parTrans" cxnId="{94425D2A-36A2-48D2-8FFB-3A73070F5F58}">
      <dgm:prSet/>
      <dgm:spPr/>
      <dgm:t>
        <a:bodyPr/>
        <a:lstStyle/>
        <a:p>
          <a:endParaRPr lang="ru-RU"/>
        </a:p>
      </dgm:t>
    </dgm:pt>
    <dgm:pt modelId="{81F9748D-D7A5-4335-BCED-B549D35DE37C}" type="sibTrans" cxnId="{94425D2A-36A2-48D2-8FFB-3A73070F5F58}">
      <dgm:prSet/>
      <dgm:spPr/>
      <dgm:t>
        <a:bodyPr/>
        <a:lstStyle/>
        <a:p>
          <a:endParaRPr lang="ru-RU"/>
        </a:p>
      </dgm:t>
    </dgm:pt>
    <dgm:pt modelId="{AFA62602-C262-4EC2-B401-F846CD563EBB}">
      <dgm:prSet phldrT="[Текст]"/>
      <dgm:spPr>
        <a:xfrm>
          <a:off x="0" y="1864054"/>
          <a:ext cx="5784304" cy="852844"/>
        </a:xfrm>
        <a:prstGeom prst="roundRect">
          <a:avLst>
            <a:gd name="adj" fmla="val 10000"/>
          </a:avLst>
        </a:prstGeom>
        <a:solidFill>
          <a:schemeClr val="bg2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gm:spPr>
      <dgm:t>
        <a:bodyPr/>
        <a:lstStyle/>
        <a:p>
          <a:pPr>
            <a:buNone/>
          </a:pPr>
          <a:r>
            <a:rPr lang="ru-RU" sz="1900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/>
              <a:ea typeface="+mn-ea"/>
              <a:cs typeface="Arial"/>
            </a:rPr>
            <a:t>ИЗОБРАЗИТЕЛЬНЫЕ</a:t>
          </a:r>
        </a:p>
      </dgm:t>
    </dgm:pt>
    <dgm:pt modelId="{E2FCDACF-FE9E-417C-8367-82E91A63F6D5}" type="parTrans" cxnId="{9CDA7A85-0B21-4A44-B9B1-E257382217DE}">
      <dgm:prSet/>
      <dgm:spPr/>
      <dgm:t>
        <a:bodyPr/>
        <a:lstStyle/>
        <a:p>
          <a:endParaRPr lang="ru-RU"/>
        </a:p>
      </dgm:t>
    </dgm:pt>
    <dgm:pt modelId="{4F9E5358-7BB2-4172-BD8F-C369F5177742}" type="sibTrans" cxnId="{9CDA7A85-0B21-4A44-B9B1-E257382217DE}">
      <dgm:prSet/>
      <dgm:spPr/>
      <dgm:t>
        <a:bodyPr/>
        <a:lstStyle/>
        <a:p>
          <a:endParaRPr lang="ru-RU"/>
        </a:p>
      </dgm:t>
    </dgm:pt>
    <dgm:pt modelId="{63C40566-9339-43D9-8369-81EAB1B38D23}">
      <dgm:prSet phldrT="[Текст]" custT="1"/>
      <dgm:spPr>
        <a:xfrm>
          <a:off x="0" y="1864054"/>
          <a:ext cx="5784304" cy="852844"/>
        </a:xfrm>
        <a:prstGeom prst="roundRect">
          <a:avLst>
            <a:gd name="adj" fmla="val 10000"/>
          </a:avLst>
        </a:prstGeom>
        <a:solidFill>
          <a:schemeClr val="bg2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gm:spPr>
      <dgm:t>
        <a:bodyPr/>
        <a:lstStyle/>
        <a:p>
          <a:pPr>
            <a:buChar char="•"/>
          </a:pPr>
          <a:r>
            <a:rPr lang="ru-RU" sz="1800" dirty="0">
              <a:solidFill>
                <a:srgbClr val="002060"/>
              </a:solidFill>
              <a:latin typeface="Times New Roman"/>
              <a:ea typeface="+mn-ea"/>
              <a:cs typeface="Arial"/>
            </a:rPr>
            <a:t>Картины, рисунки, фото и видеодокументы и пр</a:t>
          </a:r>
          <a:r>
            <a:rPr lang="ru-RU" sz="1500" dirty="0">
              <a:solidFill>
                <a:srgbClr val="002060"/>
              </a:solidFill>
              <a:latin typeface="Times New Roman"/>
              <a:ea typeface="+mn-ea"/>
              <a:cs typeface="Arial"/>
            </a:rPr>
            <a:t>.</a:t>
          </a:r>
        </a:p>
      </dgm:t>
    </dgm:pt>
    <dgm:pt modelId="{C8897CA3-A57D-4D6A-AA61-58BC9068F9E8}" type="parTrans" cxnId="{65D05788-E28A-45B9-B6A3-718622022764}">
      <dgm:prSet/>
      <dgm:spPr/>
      <dgm:t>
        <a:bodyPr/>
        <a:lstStyle/>
        <a:p>
          <a:endParaRPr lang="ru-RU"/>
        </a:p>
      </dgm:t>
    </dgm:pt>
    <dgm:pt modelId="{73D9A818-BF1C-4B7E-9636-29C5BFBD3C28}" type="sibTrans" cxnId="{65D05788-E28A-45B9-B6A3-718622022764}">
      <dgm:prSet/>
      <dgm:spPr/>
      <dgm:t>
        <a:bodyPr/>
        <a:lstStyle/>
        <a:p>
          <a:endParaRPr lang="ru-RU"/>
        </a:p>
      </dgm:t>
    </dgm:pt>
    <dgm:pt modelId="{2888828A-5F50-4BF6-8FC6-15600443A23B}">
      <dgm:prSet phldrT="[Текст]" custT="1"/>
      <dgm:spPr>
        <a:xfrm>
          <a:off x="0" y="938129"/>
          <a:ext cx="5784304" cy="852844"/>
        </a:xfrm>
        <a:prstGeom prst="roundRect">
          <a:avLst>
            <a:gd name="adj" fmla="val 10000"/>
          </a:avLst>
        </a:prstGeom>
        <a:solidFill>
          <a:schemeClr val="bg2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gm:spPr>
      <dgm:t>
        <a:bodyPr/>
        <a:lstStyle/>
        <a:p>
          <a:pPr>
            <a:buChar char="•"/>
          </a:pPr>
          <a:r>
            <a:rPr lang="ru-RU" sz="1800" dirty="0">
              <a:solidFill>
                <a:srgbClr val="002060"/>
              </a:solidFill>
              <a:latin typeface="Times New Roman"/>
              <a:ea typeface="+mn-ea"/>
              <a:cs typeface="Arial"/>
            </a:rPr>
            <a:t>Все письменные источники, фольклор, фонография</a:t>
          </a:r>
        </a:p>
      </dgm:t>
    </dgm:pt>
    <dgm:pt modelId="{BED33DD5-DBB8-438E-8ED3-241365BE39A1}" type="sibTrans" cxnId="{5A39EE7E-B72E-4E0F-86E3-B15A74C55EE4}">
      <dgm:prSet/>
      <dgm:spPr/>
      <dgm:t>
        <a:bodyPr/>
        <a:lstStyle/>
        <a:p>
          <a:endParaRPr lang="ru-RU"/>
        </a:p>
      </dgm:t>
    </dgm:pt>
    <dgm:pt modelId="{0D8A568F-45DA-44D7-A20B-47811DB054A5}" type="parTrans" cxnId="{5A39EE7E-B72E-4E0F-86E3-B15A74C55EE4}">
      <dgm:prSet/>
      <dgm:spPr/>
      <dgm:t>
        <a:bodyPr/>
        <a:lstStyle/>
        <a:p>
          <a:endParaRPr lang="ru-RU"/>
        </a:p>
      </dgm:t>
    </dgm:pt>
    <dgm:pt modelId="{ED7E6D9C-F379-4C16-B927-15FFB3B3BAEE}">
      <dgm:prSet custT="1"/>
      <dgm:spPr>
        <a:xfrm>
          <a:off x="0" y="2814387"/>
          <a:ext cx="5784304" cy="852844"/>
        </a:xfrm>
        <a:prstGeom prst="roundRect">
          <a:avLst>
            <a:gd name="adj" fmla="val 10000"/>
          </a:avLst>
        </a:prstGeom>
        <a:solidFill>
          <a:schemeClr val="bg2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gm:spPr>
      <dgm:t>
        <a:bodyPr/>
        <a:lstStyle/>
        <a:p>
          <a:pPr>
            <a:buNone/>
          </a:pPr>
          <a:r>
            <a:rPr lang="ru-RU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/>
              <a:ea typeface="+mn-ea"/>
              <a:cs typeface="Arial"/>
            </a:rPr>
            <a:t>ПОВЕДЕНЧЕСКИЕ</a:t>
          </a:r>
          <a:r>
            <a:rPr lang="ru-RU" sz="2000" dirty="0">
              <a:solidFill>
                <a:srgbClr val="FFFFFF"/>
              </a:solidFill>
              <a:latin typeface="Times New Roman"/>
              <a:ea typeface="+mn-ea"/>
              <a:cs typeface="Arial"/>
            </a:rPr>
            <a:t>                                       </a:t>
          </a:r>
          <a:r>
            <a:rPr lang="ru-RU" sz="1800" dirty="0">
              <a:solidFill>
                <a:srgbClr val="002060"/>
              </a:solidFill>
              <a:latin typeface="Times New Roman"/>
              <a:ea typeface="+mn-ea"/>
              <a:cs typeface="Arial"/>
            </a:rPr>
            <a:t>сохранившиеся обряды, ритуалы, танцы и т.д.</a:t>
          </a:r>
        </a:p>
      </dgm:t>
    </dgm:pt>
    <dgm:pt modelId="{69130DFF-1F00-4C99-9C26-1AA7931CBBC6}" type="parTrans" cxnId="{17674B64-D271-45EA-9C28-2EEEADF8FABA}">
      <dgm:prSet/>
      <dgm:spPr/>
      <dgm:t>
        <a:bodyPr/>
        <a:lstStyle/>
        <a:p>
          <a:endParaRPr lang="ru-RU"/>
        </a:p>
      </dgm:t>
    </dgm:pt>
    <dgm:pt modelId="{B206A22C-1B9E-410C-B307-73815626DD64}" type="sibTrans" cxnId="{17674B64-D271-45EA-9C28-2EEEADF8FABA}">
      <dgm:prSet/>
      <dgm:spPr/>
      <dgm:t>
        <a:bodyPr/>
        <a:lstStyle/>
        <a:p>
          <a:endParaRPr lang="ru-RU"/>
        </a:p>
      </dgm:t>
    </dgm:pt>
    <dgm:pt modelId="{59660DC5-D37D-4BDC-9045-728CA33ECDD0}">
      <dgm:prSet custT="1"/>
      <dgm:spPr>
        <a:xfrm>
          <a:off x="0" y="3744414"/>
          <a:ext cx="5784304" cy="852844"/>
        </a:xfrm>
        <a:prstGeom prst="roundRect">
          <a:avLst>
            <a:gd name="adj" fmla="val 10000"/>
          </a:avLst>
        </a:prstGeom>
        <a:solidFill>
          <a:schemeClr val="bg2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gm:spPr>
      <dgm:t>
        <a:bodyPr/>
        <a:lstStyle/>
        <a:p>
          <a:pPr>
            <a:buNone/>
          </a:pPr>
          <a:r>
            <a:rPr lang="ru-RU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/>
              <a:ea typeface="+mn-ea"/>
              <a:cs typeface="Arial"/>
            </a:rPr>
            <a:t>ЗВУКОВЫЕ</a:t>
          </a:r>
          <a:r>
            <a:rPr lang="ru-RU" sz="20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/>
              <a:ea typeface="+mn-ea"/>
              <a:cs typeface="Arial"/>
            </a:rPr>
            <a:t> </a:t>
          </a:r>
          <a:r>
            <a:rPr lang="ru-RU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/>
              <a:ea typeface="+mn-ea"/>
              <a:cs typeface="Arial"/>
            </a:rPr>
            <a:t>(АУДИАЛЬНЫЕ)</a:t>
          </a:r>
          <a:r>
            <a:rPr lang="ru-RU" sz="20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/>
              <a:ea typeface="+mn-ea"/>
              <a:cs typeface="Arial"/>
            </a:rPr>
            <a:t> </a:t>
          </a:r>
        </a:p>
        <a:p>
          <a:pPr>
            <a:buNone/>
          </a:pPr>
          <a:r>
            <a:rPr lang="ru-RU" sz="1800" dirty="0">
              <a:solidFill>
                <a:srgbClr val="002060"/>
              </a:solidFill>
              <a:latin typeface="Times New Roman"/>
              <a:ea typeface="+mn-ea"/>
              <a:cs typeface="Arial"/>
            </a:rPr>
            <a:t>главным образом музыка</a:t>
          </a:r>
        </a:p>
      </dgm:t>
    </dgm:pt>
    <dgm:pt modelId="{CB96FFF4-6884-420A-96E8-A1CC5AC20E98}" type="parTrans" cxnId="{134A435C-1E2C-4E16-8058-FF82CF7D7F7F}">
      <dgm:prSet/>
      <dgm:spPr/>
      <dgm:t>
        <a:bodyPr/>
        <a:lstStyle/>
        <a:p>
          <a:endParaRPr lang="ru-RU"/>
        </a:p>
      </dgm:t>
    </dgm:pt>
    <dgm:pt modelId="{0C478FD0-4587-420B-8D9A-FA0A172A9322}" type="sibTrans" cxnId="{134A435C-1E2C-4E16-8058-FF82CF7D7F7F}">
      <dgm:prSet/>
      <dgm:spPr/>
      <dgm:t>
        <a:bodyPr/>
        <a:lstStyle/>
        <a:p>
          <a:endParaRPr lang="ru-RU"/>
        </a:p>
      </dgm:t>
    </dgm:pt>
    <dgm:pt modelId="{AF068F8F-268F-4E63-86B8-D9B0603907CF}" type="pres">
      <dgm:prSet presAssocID="{0C4AC841-A80D-4757-91B2-08180E06B7BD}" presName="linear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1627517E-AF2D-49F5-8CF8-8EE382788513}" type="pres">
      <dgm:prSet presAssocID="{6055A778-72D8-47E4-8E46-0BA87CAE52E5}" presName="comp" presStyleCnt="0"/>
      <dgm:spPr/>
    </dgm:pt>
    <dgm:pt modelId="{855BB623-0A96-447D-B272-04F524A23444}" type="pres">
      <dgm:prSet presAssocID="{6055A778-72D8-47E4-8E46-0BA87CAE52E5}" presName="box" presStyleLbl="node1" presStyleIdx="0" presStyleCnt="5" custLinFactNeighborX="-1974" custLinFactNeighborY="1639"/>
      <dgm:spPr/>
      <dgm:t>
        <a:bodyPr/>
        <a:lstStyle/>
        <a:p>
          <a:endParaRPr lang="ru-RU"/>
        </a:p>
      </dgm:t>
    </dgm:pt>
    <dgm:pt modelId="{1A1A88FA-F189-48B4-80EF-D774C550E575}" type="pres">
      <dgm:prSet presAssocID="{6055A778-72D8-47E4-8E46-0BA87CAE52E5}" presName="img" presStyleLbl="fgImgPlace1" presStyleIdx="0" presStyleCnt="5"/>
      <dgm:spPr>
        <a:xfrm>
          <a:off x="85284" y="85284"/>
          <a:ext cx="1156860" cy="682275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127000" prstMaterial="plastic">
          <a:bevelT w="88900" h="88900"/>
          <a:bevelB w="88900" h="31750" prst="angle"/>
        </a:sp3d>
      </dgm:spPr>
    </dgm:pt>
    <dgm:pt modelId="{5B2346AA-0F2A-4B39-9090-6195BA0F8A96}" type="pres">
      <dgm:prSet presAssocID="{6055A778-72D8-47E4-8E46-0BA87CAE52E5}" presName="text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7822DBB7-349F-4936-B147-1D3097E5098F}" type="pres">
      <dgm:prSet presAssocID="{D5CD6492-0B35-4199-9EE0-6B380F8CB866}" presName="spacer" presStyleCnt="0"/>
      <dgm:spPr/>
    </dgm:pt>
    <dgm:pt modelId="{6BDEEDFF-B181-4784-9C2F-BDFD1B824A3C}" type="pres">
      <dgm:prSet presAssocID="{3D9A36DF-AF02-41AB-8305-1763C58E863E}" presName="comp" presStyleCnt="0"/>
      <dgm:spPr/>
    </dgm:pt>
    <dgm:pt modelId="{A7957C24-1B24-419E-B45C-30C0CC0BCCEF}" type="pres">
      <dgm:prSet presAssocID="{3D9A36DF-AF02-41AB-8305-1763C58E863E}" presName="box" presStyleLbl="node1" presStyleIdx="1" presStyleCnt="5"/>
      <dgm:spPr/>
      <dgm:t>
        <a:bodyPr/>
        <a:lstStyle/>
        <a:p>
          <a:endParaRPr lang="ru-RU"/>
        </a:p>
      </dgm:t>
    </dgm:pt>
    <dgm:pt modelId="{4B6C4B23-49DB-4089-ADCF-B3246AE93F0D}" type="pres">
      <dgm:prSet presAssocID="{3D9A36DF-AF02-41AB-8305-1763C58E863E}" presName="img" presStyleLbl="fgImgPlace1" presStyleIdx="1" presStyleCnt="5"/>
      <dgm:spPr>
        <a:xfrm>
          <a:off x="85284" y="1023413"/>
          <a:ext cx="1156860" cy="682275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127000" prstMaterial="plastic">
          <a:bevelT w="88900" h="88900"/>
          <a:bevelB w="88900" h="31750" prst="angle"/>
        </a:sp3d>
      </dgm:spPr>
    </dgm:pt>
    <dgm:pt modelId="{22D08BB6-0A51-471B-8CA4-B2DC24F15FED}" type="pres">
      <dgm:prSet presAssocID="{3D9A36DF-AF02-41AB-8305-1763C58E863E}" presName="text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6C531DC8-4DD6-4E4A-B063-4F5B44EBDDF3}" type="pres">
      <dgm:prSet presAssocID="{81F9748D-D7A5-4335-BCED-B549D35DE37C}" presName="spacer" presStyleCnt="0"/>
      <dgm:spPr/>
    </dgm:pt>
    <dgm:pt modelId="{50946159-0AB3-42A7-B9EF-48D38E7D2EDE}" type="pres">
      <dgm:prSet presAssocID="{AFA62602-C262-4EC2-B401-F846CD563EBB}" presName="comp" presStyleCnt="0"/>
      <dgm:spPr/>
    </dgm:pt>
    <dgm:pt modelId="{3D907D13-8880-48B3-A804-72B5374DFF70}" type="pres">
      <dgm:prSet presAssocID="{AFA62602-C262-4EC2-B401-F846CD563EBB}" presName="box" presStyleLbl="node1" presStyleIdx="2" presStyleCnt="5" custLinFactNeighborX="-10243" custLinFactNeighborY="-1431"/>
      <dgm:spPr/>
      <dgm:t>
        <a:bodyPr/>
        <a:lstStyle/>
        <a:p>
          <a:endParaRPr lang="ru-RU"/>
        </a:p>
      </dgm:t>
    </dgm:pt>
    <dgm:pt modelId="{4E407070-5E5A-4AF2-8BBC-2BFD0BE8C157}" type="pres">
      <dgm:prSet presAssocID="{AFA62602-C262-4EC2-B401-F846CD563EBB}" presName="img" presStyleLbl="fgImgPlace1" presStyleIdx="2" presStyleCnt="5"/>
      <dgm:spPr>
        <a:xfrm>
          <a:off x="85284" y="1961542"/>
          <a:ext cx="1156860" cy="682275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127000" prstMaterial="plastic">
          <a:bevelT w="88900" h="88900"/>
          <a:bevelB w="88900" h="31750" prst="angle"/>
        </a:sp3d>
      </dgm:spPr>
    </dgm:pt>
    <dgm:pt modelId="{BE996D80-90FF-4057-A799-70ECD61FF6F8}" type="pres">
      <dgm:prSet presAssocID="{AFA62602-C262-4EC2-B401-F846CD563EBB}" presName="text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6CE56097-B604-4508-814C-C2E68BB7692B}" type="pres">
      <dgm:prSet presAssocID="{4F9E5358-7BB2-4172-BD8F-C369F5177742}" presName="spacer" presStyleCnt="0"/>
      <dgm:spPr/>
    </dgm:pt>
    <dgm:pt modelId="{B06BD2D6-3DD4-42AA-9B56-BA5141EC06A4}" type="pres">
      <dgm:prSet presAssocID="{ED7E6D9C-F379-4C16-B927-15FFB3B3BAEE}" presName="comp" presStyleCnt="0"/>
      <dgm:spPr/>
    </dgm:pt>
    <dgm:pt modelId="{5215976E-35F5-43EF-B832-B56A47C8064A}" type="pres">
      <dgm:prSet presAssocID="{ED7E6D9C-F379-4C16-B927-15FFB3B3BAEE}" presName="box" presStyleLbl="node1" presStyleIdx="3" presStyleCnt="5"/>
      <dgm:spPr/>
      <dgm:t>
        <a:bodyPr/>
        <a:lstStyle/>
        <a:p>
          <a:endParaRPr lang="ru-RU"/>
        </a:p>
      </dgm:t>
    </dgm:pt>
    <dgm:pt modelId="{0A3457CF-827F-4C83-9C4F-B90494241F30}" type="pres">
      <dgm:prSet presAssocID="{ED7E6D9C-F379-4C16-B927-15FFB3B3BAEE}" presName="img" presStyleLbl="fgImgPlace1" presStyleIdx="3" presStyleCnt="5"/>
      <dgm:spPr>
        <a:xfrm>
          <a:off x="85284" y="2899672"/>
          <a:ext cx="1156860" cy="682275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4"/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127000" prstMaterial="plastic">
          <a:bevelT w="88900" h="88900"/>
          <a:bevelB w="88900" h="31750" prst="angle"/>
        </a:sp3d>
      </dgm:spPr>
    </dgm:pt>
    <dgm:pt modelId="{20FA09C9-81BA-4E6F-9507-78CA961F8847}" type="pres">
      <dgm:prSet presAssocID="{ED7E6D9C-F379-4C16-B927-15FFB3B3BAEE}" presName="text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79546C0F-A32A-44A9-95B2-A219B8BB26A1}" type="pres">
      <dgm:prSet presAssocID="{B206A22C-1B9E-410C-B307-73815626DD64}" presName="spacer" presStyleCnt="0"/>
      <dgm:spPr/>
    </dgm:pt>
    <dgm:pt modelId="{098DF39B-6725-4A86-A4EA-7EE41FEBDE23}" type="pres">
      <dgm:prSet presAssocID="{59660DC5-D37D-4BDC-9045-728CA33ECDD0}" presName="comp" presStyleCnt="0"/>
      <dgm:spPr/>
    </dgm:pt>
    <dgm:pt modelId="{C4F71330-1C7F-4F5A-9B08-2429805FCB82}" type="pres">
      <dgm:prSet presAssocID="{59660DC5-D37D-4BDC-9045-728CA33ECDD0}" presName="box" presStyleLbl="node1" presStyleIdx="4" presStyleCnt="5" custLinFactNeighborY="-950"/>
      <dgm:spPr/>
      <dgm:t>
        <a:bodyPr/>
        <a:lstStyle/>
        <a:p>
          <a:endParaRPr lang="ru-RU"/>
        </a:p>
      </dgm:t>
    </dgm:pt>
    <dgm:pt modelId="{B306303E-472E-4670-8AF7-0F464CFF945F}" type="pres">
      <dgm:prSet presAssocID="{59660DC5-D37D-4BDC-9045-728CA33ECDD0}" presName="img" presStyleLbl="fgImgPlace1" presStyleIdx="4" presStyleCnt="5"/>
      <dgm:spPr>
        <a:xfrm>
          <a:off x="85284" y="3837801"/>
          <a:ext cx="1156860" cy="682275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5"/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127000" prstMaterial="plastic">
          <a:bevelT w="88900" h="88900"/>
          <a:bevelB w="88900" h="31750" prst="angle"/>
        </a:sp3d>
      </dgm:spPr>
    </dgm:pt>
    <dgm:pt modelId="{1DC7394E-6D8E-4404-B4EA-39CB480FC8DD}" type="pres">
      <dgm:prSet presAssocID="{59660DC5-D37D-4BDC-9045-728CA33ECDD0}" presName="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DC47456D-85F7-49E1-BBF9-50C7E8577A08}" type="presOf" srcId="{3D9A36DF-AF02-41AB-8305-1763C58E863E}" destId="{A7957C24-1B24-419E-B45C-30C0CC0BCCEF}" srcOrd="0" destOrd="0" presId="urn:microsoft.com/office/officeart/2005/8/layout/vList4"/>
    <dgm:cxn modelId="{DCF3AF9A-45FB-4AFB-B38B-A529D58BD6EF}" type="presOf" srcId="{59660DC5-D37D-4BDC-9045-728CA33ECDD0}" destId="{C4F71330-1C7F-4F5A-9B08-2429805FCB82}" srcOrd="0" destOrd="0" presId="urn:microsoft.com/office/officeart/2005/8/layout/vList4"/>
    <dgm:cxn modelId="{D0990D87-017B-4AEE-9015-81A154BD402B}" type="presOf" srcId="{ED7E6D9C-F379-4C16-B927-15FFB3B3BAEE}" destId="{5215976E-35F5-43EF-B832-B56A47C8064A}" srcOrd="0" destOrd="0" presId="urn:microsoft.com/office/officeart/2005/8/layout/vList4"/>
    <dgm:cxn modelId="{7770FFC8-9AC4-44A1-8696-11BB6F1485B0}" type="presOf" srcId="{AFA62602-C262-4EC2-B401-F846CD563EBB}" destId="{3D907D13-8880-48B3-A804-72B5374DFF70}" srcOrd="0" destOrd="0" presId="urn:microsoft.com/office/officeart/2005/8/layout/vList4"/>
    <dgm:cxn modelId="{AFA00E03-9A28-4678-94B8-4940FEFEFC55}" type="presOf" srcId="{63C40566-9339-43D9-8369-81EAB1B38D23}" destId="{BE996D80-90FF-4057-A799-70ECD61FF6F8}" srcOrd="1" destOrd="1" presId="urn:microsoft.com/office/officeart/2005/8/layout/vList4"/>
    <dgm:cxn modelId="{E04FBA14-AC54-4212-A4A0-1F68EA51603A}" type="presOf" srcId="{59660DC5-D37D-4BDC-9045-728CA33ECDD0}" destId="{1DC7394E-6D8E-4404-B4EA-39CB480FC8DD}" srcOrd="1" destOrd="0" presId="urn:microsoft.com/office/officeart/2005/8/layout/vList4"/>
    <dgm:cxn modelId="{0EE72768-A577-4B0D-B1A8-79EBAE9EF67B}" type="presOf" srcId="{2888828A-5F50-4BF6-8FC6-15600443A23B}" destId="{A7957C24-1B24-419E-B45C-30C0CC0BCCEF}" srcOrd="0" destOrd="1" presId="urn:microsoft.com/office/officeart/2005/8/layout/vList4"/>
    <dgm:cxn modelId="{903DED27-82D9-4FA7-A72B-D993CFCD78F8}" srcId="{6055A778-72D8-47E4-8E46-0BA87CAE52E5}" destId="{D50F5FDA-996C-4F8D-B21A-CE3315C81B82}" srcOrd="0" destOrd="0" parTransId="{38459D55-F02D-4CD3-8F30-0E1A3693BBD1}" sibTransId="{DFAEF4C7-CA1E-4CFA-925C-51A68BAC357C}"/>
    <dgm:cxn modelId="{9CDA7A85-0B21-4A44-B9B1-E257382217DE}" srcId="{0C4AC841-A80D-4757-91B2-08180E06B7BD}" destId="{AFA62602-C262-4EC2-B401-F846CD563EBB}" srcOrd="2" destOrd="0" parTransId="{E2FCDACF-FE9E-417C-8367-82E91A63F6D5}" sibTransId="{4F9E5358-7BB2-4172-BD8F-C369F5177742}"/>
    <dgm:cxn modelId="{BB5E812D-886E-46C8-8334-A9107F5E3423}" type="presOf" srcId="{AFA62602-C262-4EC2-B401-F846CD563EBB}" destId="{BE996D80-90FF-4057-A799-70ECD61FF6F8}" srcOrd="1" destOrd="0" presId="urn:microsoft.com/office/officeart/2005/8/layout/vList4"/>
    <dgm:cxn modelId="{B9A8A36E-6E29-4555-BAEF-152572B2BFFF}" type="presOf" srcId="{6055A778-72D8-47E4-8E46-0BA87CAE52E5}" destId="{5B2346AA-0F2A-4B39-9090-6195BA0F8A96}" srcOrd="1" destOrd="0" presId="urn:microsoft.com/office/officeart/2005/8/layout/vList4"/>
    <dgm:cxn modelId="{134A435C-1E2C-4E16-8058-FF82CF7D7F7F}" srcId="{0C4AC841-A80D-4757-91B2-08180E06B7BD}" destId="{59660DC5-D37D-4BDC-9045-728CA33ECDD0}" srcOrd="4" destOrd="0" parTransId="{CB96FFF4-6884-420A-96E8-A1CC5AC20E98}" sibTransId="{0C478FD0-4587-420B-8D9A-FA0A172A9322}"/>
    <dgm:cxn modelId="{94425D2A-36A2-48D2-8FFB-3A73070F5F58}" srcId="{0C4AC841-A80D-4757-91B2-08180E06B7BD}" destId="{3D9A36DF-AF02-41AB-8305-1763C58E863E}" srcOrd="1" destOrd="0" parTransId="{D51AC242-ABEF-4541-9485-FD63DF79ABAA}" sibTransId="{81F9748D-D7A5-4335-BCED-B549D35DE37C}"/>
    <dgm:cxn modelId="{0D1020D1-4870-41E8-AE99-E9329FFB80DF}" type="presOf" srcId="{ED7E6D9C-F379-4C16-B927-15FFB3B3BAEE}" destId="{20FA09C9-81BA-4E6F-9507-78CA961F8847}" srcOrd="1" destOrd="0" presId="urn:microsoft.com/office/officeart/2005/8/layout/vList4"/>
    <dgm:cxn modelId="{780491B9-57D5-4AA6-B4C8-5E3BD7CEAC17}" type="presOf" srcId="{0C4AC841-A80D-4757-91B2-08180E06B7BD}" destId="{AF068F8F-268F-4E63-86B8-D9B0603907CF}" srcOrd="0" destOrd="0" presId="urn:microsoft.com/office/officeart/2005/8/layout/vList4"/>
    <dgm:cxn modelId="{BBCFEE49-D960-42FD-8A20-65D0E4206FCE}" type="presOf" srcId="{2888828A-5F50-4BF6-8FC6-15600443A23B}" destId="{22D08BB6-0A51-471B-8CA4-B2DC24F15FED}" srcOrd="1" destOrd="1" presId="urn:microsoft.com/office/officeart/2005/8/layout/vList4"/>
    <dgm:cxn modelId="{22DA0CAD-35C6-483E-9294-A25877A33481}" type="presOf" srcId="{63C40566-9339-43D9-8369-81EAB1B38D23}" destId="{3D907D13-8880-48B3-A804-72B5374DFF70}" srcOrd="0" destOrd="1" presId="urn:microsoft.com/office/officeart/2005/8/layout/vList4"/>
    <dgm:cxn modelId="{A8CC2ED4-AB48-4A5B-89EC-6BF9095DD473}" type="presOf" srcId="{6055A778-72D8-47E4-8E46-0BA87CAE52E5}" destId="{855BB623-0A96-447D-B272-04F524A23444}" srcOrd="0" destOrd="0" presId="urn:microsoft.com/office/officeart/2005/8/layout/vList4"/>
    <dgm:cxn modelId="{5A39EE7E-B72E-4E0F-86E3-B15A74C55EE4}" srcId="{3D9A36DF-AF02-41AB-8305-1763C58E863E}" destId="{2888828A-5F50-4BF6-8FC6-15600443A23B}" srcOrd="0" destOrd="0" parTransId="{0D8A568F-45DA-44D7-A20B-47811DB054A5}" sibTransId="{BED33DD5-DBB8-438E-8ED3-241365BE39A1}"/>
    <dgm:cxn modelId="{91D403BE-7605-4D7F-A8FA-9D2F02FAB777}" srcId="{0C4AC841-A80D-4757-91B2-08180E06B7BD}" destId="{6055A778-72D8-47E4-8E46-0BA87CAE52E5}" srcOrd="0" destOrd="0" parTransId="{6B0DF805-6C79-4693-8C99-DE4D9B78D1C8}" sibTransId="{D5CD6492-0B35-4199-9EE0-6B380F8CB866}"/>
    <dgm:cxn modelId="{65D05788-E28A-45B9-B6A3-718622022764}" srcId="{AFA62602-C262-4EC2-B401-F846CD563EBB}" destId="{63C40566-9339-43D9-8369-81EAB1B38D23}" srcOrd="0" destOrd="0" parTransId="{C8897CA3-A57D-4D6A-AA61-58BC9068F9E8}" sibTransId="{73D9A818-BF1C-4B7E-9636-29C5BFBD3C28}"/>
    <dgm:cxn modelId="{2E228371-C4A8-4B89-9A25-ACFEFD3A7CB9}" type="presOf" srcId="{D50F5FDA-996C-4F8D-B21A-CE3315C81B82}" destId="{855BB623-0A96-447D-B272-04F524A23444}" srcOrd="0" destOrd="1" presId="urn:microsoft.com/office/officeart/2005/8/layout/vList4"/>
    <dgm:cxn modelId="{E5012C0E-3765-45EA-A3EE-5F57DD3242BB}" type="presOf" srcId="{D50F5FDA-996C-4F8D-B21A-CE3315C81B82}" destId="{5B2346AA-0F2A-4B39-9090-6195BA0F8A96}" srcOrd="1" destOrd="1" presId="urn:microsoft.com/office/officeart/2005/8/layout/vList4"/>
    <dgm:cxn modelId="{17674B64-D271-45EA-9C28-2EEEADF8FABA}" srcId="{0C4AC841-A80D-4757-91B2-08180E06B7BD}" destId="{ED7E6D9C-F379-4C16-B927-15FFB3B3BAEE}" srcOrd="3" destOrd="0" parTransId="{69130DFF-1F00-4C99-9C26-1AA7931CBBC6}" sibTransId="{B206A22C-1B9E-410C-B307-73815626DD64}"/>
    <dgm:cxn modelId="{BBB723A3-BB33-414B-8017-AE205B855AC1}" type="presOf" srcId="{3D9A36DF-AF02-41AB-8305-1763C58E863E}" destId="{22D08BB6-0A51-471B-8CA4-B2DC24F15FED}" srcOrd="1" destOrd="0" presId="urn:microsoft.com/office/officeart/2005/8/layout/vList4"/>
    <dgm:cxn modelId="{348466CB-6986-489D-8AAE-CDD364A0A722}" type="presParOf" srcId="{AF068F8F-268F-4E63-86B8-D9B0603907CF}" destId="{1627517E-AF2D-49F5-8CF8-8EE382788513}" srcOrd="0" destOrd="0" presId="urn:microsoft.com/office/officeart/2005/8/layout/vList4"/>
    <dgm:cxn modelId="{C12C92D5-F2BA-4C7A-B369-E235D538A446}" type="presParOf" srcId="{1627517E-AF2D-49F5-8CF8-8EE382788513}" destId="{855BB623-0A96-447D-B272-04F524A23444}" srcOrd="0" destOrd="0" presId="urn:microsoft.com/office/officeart/2005/8/layout/vList4"/>
    <dgm:cxn modelId="{FA27E758-1EFA-40A9-8C50-8E2E27798962}" type="presParOf" srcId="{1627517E-AF2D-49F5-8CF8-8EE382788513}" destId="{1A1A88FA-F189-48B4-80EF-D774C550E575}" srcOrd="1" destOrd="0" presId="urn:microsoft.com/office/officeart/2005/8/layout/vList4"/>
    <dgm:cxn modelId="{8E24F88A-D740-4CEA-9B32-8DD700828167}" type="presParOf" srcId="{1627517E-AF2D-49F5-8CF8-8EE382788513}" destId="{5B2346AA-0F2A-4B39-9090-6195BA0F8A96}" srcOrd="2" destOrd="0" presId="urn:microsoft.com/office/officeart/2005/8/layout/vList4"/>
    <dgm:cxn modelId="{8A6940A6-B67E-4B4B-82EF-DB36E41E6F0A}" type="presParOf" srcId="{AF068F8F-268F-4E63-86B8-D9B0603907CF}" destId="{7822DBB7-349F-4936-B147-1D3097E5098F}" srcOrd="1" destOrd="0" presId="urn:microsoft.com/office/officeart/2005/8/layout/vList4"/>
    <dgm:cxn modelId="{4844876F-8470-41EB-9BE7-62F6743F5C4D}" type="presParOf" srcId="{AF068F8F-268F-4E63-86B8-D9B0603907CF}" destId="{6BDEEDFF-B181-4784-9C2F-BDFD1B824A3C}" srcOrd="2" destOrd="0" presId="urn:microsoft.com/office/officeart/2005/8/layout/vList4"/>
    <dgm:cxn modelId="{4E292B0F-983A-4B6B-9A6E-76E5023BDD61}" type="presParOf" srcId="{6BDEEDFF-B181-4784-9C2F-BDFD1B824A3C}" destId="{A7957C24-1B24-419E-B45C-30C0CC0BCCEF}" srcOrd="0" destOrd="0" presId="urn:microsoft.com/office/officeart/2005/8/layout/vList4"/>
    <dgm:cxn modelId="{B238C1A2-284D-4EBB-BD64-2407CE5E60F6}" type="presParOf" srcId="{6BDEEDFF-B181-4784-9C2F-BDFD1B824A3C}" destId="{4B6C4B23-49DB-4089-ADCF-B3246AE93F0D}" srcOrd="1" destOrd="0" presId="urn:microsoft.com/office/officeart/2005/8/layout/vList4"/>
    <dgm:cxn modelId="{CAEBDDDA-9FA1-4858-B7B1-696C0A84BBAE}" type="presParOf" srcId="{6BDEEDFF-B181-4784-9C2F-BDFD1B824A3C}" destId="{22D08BB6-0A51-471B-8CA4-B2DC24F15FED}" srcOrd="2" destOrd="0" presId="urn:microsoft.com/office/officeart/2005/8/layout/vList4"/>
    <dgm:cxn modelId="{A16DDF60-CB12-4693-88A5-F6EB8EBACD76}" type="presParOf" srcId="{AF068F8F-268F-4E63-86B8-D9B0603907CF}" destId="{6C531DC8-4DD6-4E4A-B063-4F5B44EBDDF3}" srcOrd="3" destOrd="0" presId="urn:microsoft.com/office/officeart/2005/8/layout/vList4"/>
    <dgm:cxn modelId="{BF937A26-E23D-494E-A1E1-05C37DA50B23}" type="presParOf" srcId="{AF068F8F-268F-4E63-86B8-D9B0603907CF}" destId="{50946159-0AB3-42A7-B9EF-48D38E7D2EDE}" srcOrd="4" destOrd="0" presId="urn:microsoft.com/office/officeart/2005/8/layout/vList4"/>
    <dgm:cxn modelId="{8564B88D-F99F-48F2-97F5-E226371E823B}" type="presParOf" srcId="{50946159-0AB3-42A7-B9EF-48D38E7D2EDE}" destId="{3D907D13-8880-48B3-A804-72B5374DFF70}" srcOrd="0" destOrd="0" presId="urn:microsoft.com/office/officeart/2005/8/layout/vList4"/>
    <dgm:cxn modelId="{0F23974D-29EA-4B59-87B5-E1B6109E2E4E}" type="presParOf" srcId="{50946159-0AB3-42A7-B9EF-48D38E7D2EDE}" destId="{4E407070-5E5A-4AF2-8BBC-2BFD0BE8C157}" srcOrd="1" destOrd="0" presId="urn:microsoft.com/office/officeart/2005/8/layout/vList4"/>
    <dgm:cxn modelId="{24CE9AA8-D531-4729-A69F-AA8014D6DB49}" type="presParOf" srcId="{50946159-0AB3-42A7-B9EF-48D38E7D2EDE}" destId="{BE996D80-90FF-4057-A799-70ECD61FF6F8}" srcOrd="2" destOrd="0" presId="urn:microsoft.com/office/officeart/2005/8/layout/vList4"/>
    <dgm:cxn modelId="{AE3CFB01-FFB8-4AF1-8046-3E383A1B0BB6}" type="presParOf" srcId="{AF068F8F-268F-4E63-86B8-D9B0603907CF}" destId="{6CE56097-B604-4508-814C-C2E68BB7692B}" srcOrd="5" destOrd="0" presId="urn:microsoft.com/office/officeart/2005/8/layout/vList4"/>
    <dgm:cxn modelId="{B04B0AA5-5191-41D2-A67A-5598A18CC139}" type="presParOf" srcId="{AF068F8F-268F-4E63-86B8-D9B0603907CF}" destId="{B06BD2D6-3DD4-42AA-9B56-BA5141EC06A4}" srcOrd="6" destOrd="0" presId="urn:microsoft.com/office/officeart/2005/8/layout/vList4"/>
    <dgm:cxn modelId="{0861CBFA-3829-4D51-9AB1-B65C8AFD0786}" type="presParOf" srcId="{B06BD2D6-3DD4-42AA-9B56-BA5141EC06A4}" destId="{5215976E-35F5-43EF-B832-B56A47C8064A}" srcOrd="0" destOrd="0" presId="urn:microsoft.com/office/officeart/2005/8/layout/vList4"/>
    <dgm:cxn modelId="{B9B64E42-AC30-485C-BD50-8D5F05B7781D}" type="presParOf" srcId="{B06BD2D6-3DD4-42AA-9B56-BA5141EC06A4}" destId="{0A3457CF-827F-4C83-9C4F-B90494241F30}" srcOrd="1" destOrd="0" presId="urn:microsoft.com/office/officeart/2005/8/layout/vList4"/>
    <dgm:cxn modelId="{8F675390-DA73-4411-AA79-3ECDC7841151}" type="presParOf" srcId="{B06BD2D6-3DD4-42AA-9B56-BA5141EC06A4}" destId="{20FA09C9-81BA-4E6F-9507-78CA961F8847}" srcOrd="2" destOrd="0" presId="urn:microsoft.com/office/officeart/2005/8/layout/vList4"/>
    <dgm:cxn modelId="{E2D2AF9F-D9D4-4505-A073-3E7043571ECC}" type="presParOf" srcId="{AF068F8F-268F-4E63-86B8-D9B0603907CF}" destId="{79546C0F-A32A-44A9-95B2-A219B8BB26A1}" srcOrd="7" destOrd="0" presId="urn:microsoft.com/office/officeart/2005/8/layout/vList4"/>
    <dgm:cxn modelId="{2748F625-1479-4527-BE09-75F830ECC777}" type="presParOf" srcId="{AF068F8F-268F-4E63-86B8-D9B0603907CF}" destId="{098DF39B-6725-4A86-A4EA-7EE41FEBDE23}" srcOrd="8" destOrd="0" presId="urn:microsoft.com/office/officeart/2005/8/layout/vList4"/>
    <dgm:cxn modelId="{72789B74-032A-4E3E-B212-B0E2FB185914}" type="presParOf" srcId="{098DF39B-6725-4A86-A4EA-7EE41FEBDE23}" destId="{C4F71330-1C7F-4F5A-9B08-2429805FCB82}" srcOrd="0" destOrd="0" presId="urn:microsoft.com/office/officeart/2005/8/layout/vList4"/>
    <dgm:cxn modelId="{6F674CB6-5E26-4E4D-B661-93EE0E290586}" type="presParOf" srcId="{098DF39B-6725-4A86-A4EA-7EE41FEBDE23}" destId="{B306303E-472E-4670-8AF7-0F464CFF945F}" srcOrd="1" destOrd="0" presId="urn:microsoft.com/office/officeart/2005/8/layout/vList4"/>
    <dgm:cxn modelId="{B7D988D5-3373-411B-B1B5-3101282FEDF9}" type="presParOf" srcId="{098DF39B-6725-4A86-A4EA-7EE41FEBDE23}" destId="{1DC7394E-6D8E-4404-B4EA-39CB480FC8DD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3">
  <dgm:title val=""/>
  <dgm:desc val=""/>
  <dgm:catLst>
    <dgm:cat type="relationship" pri="31000"/>
    <dgm:cat type="cycle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/>
    <dgm:ruleLst/>
    <dgm:layoutNode name="radial">
      <dgm:varLst>
        <dgm:animLvl val="ctr"/>
      </dgm:varLst>
      <dgm:choose name="Name0">
        <dgm:if name="Name1" func="var" arg="dir" op="equ" val="norm">
          <dgm:choose name="Name2">
            <dgm:if name="Name3" axis="ch ch" ptType="node node" st="1 1" cnt="1 0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else name="Name4">
              <dgm:alg type="cycle">
                <dgm:param type="stAng" val="0"/>
                <dgm:param type="spanAng" val="360"/>
                <dgm:param type="ctrShpMap" val="fNode"/>
              </dgm:alg>
            </dgm:else>
          </dgm:choose>
        </dgm:if>
        <dgm:else name="Name5">
          <dgm:alg type="cycle">
            <dgm:param type="stAng" val="0"/>
            <dgm:param type="spanAng" val="-360"/>
            <dgm:param type="ctrShpMap" val="fNode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enterShape" refType="w"/>
        <dgm:constr type="h" for="ch" forName="centerShape" refType="h"/>
        <dgm:constr type="w" for="ch" forName="node" refType="w" fact="0.5"/>
        <dgm:constr type="h" for="ch" forName="node" refType="h" fact="0.5"/>
        <dgm:constr type="sp" refType="w" refFor="ch" refForName="node" fact="-0.2"/>
        <dgm:constr type="sibSp" refType="w" refFor="ch" refForName="node" fact="-0.2"/>
        <dgm:constr type="primFontSz" for="ch" forName="centerShape" val="65"/>
        <dgm:constr type="primFontSz" for="des" forName="node" val="65"/>
        <dgm:constr type="primFontSz" for="ch" forName="node" refType="primFontSz" refFor="ch" refForName="centerShape" op="lte"/>
      </dgm:constrLst>
      <dgm:ruleLst/>
      <dgm:forEach name="Name6" axis="ch" ptType="node" cnt="1">
        <dgm:layoutNode name="centerShape" styleLbl="vennNode1"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7" axis="ch" ptType="node">
          <dgm:layoutNode name="node" styleLbl="venn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9">
  <dgm:title val=""/>
  <dgm:desc val=""/>
  <dgm:catLst>
    <dgm:cat type="3D" pri="11900"/>
  </dgm:catLst>
  <dgm:scene3d>
    <a:camera prst="perspectiveRelaxed">
      <a:rot lat="19149996" lon="20104178" rev="1577324"/>
    </a:camera>
    <a:lightRig rig="soft" dir="t"/>
    <a:backdrop>
      <a:anchor x="0" y="0" z="-210000"/>
      <a:norm dx="0" dy="0" dz="914400"/>
      <a:up dx="0" dy="914400" dz="0"/>
    </a:backdrop>
  </dgm:scene3d>
  <dgm:styleLbl name="node0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>
      <a:sp3d extrusionH="28000" prstMaterial="matte"/>
    </dgm:txPr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45660" cy="495427"/>
          </a:xfrm>
          <a:prstGeom prst="rect">
            <a:avLst/>
          </a:prstGeom>
        </p:spPr>
        <p:txBody>
          <a:bodyPr vert="horz" lIns="91004" tIns="45502" rIns="91004" bIns="45502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50443" y="1"/>
            <a:ext cx="2945660" cy="495427"/>
          </a:xfrm>
          <a:prstGeom prst="rect">
            <a:avLst/>
          </a:prstGeom>
        </p:spPr>
        <p:txBody>
          <a:bodyPr vert="horz" lIns="91004" tIns="45502" rIns="91004" bIns="45502" rtlCol="0"/>
          <a:lstStyle>
            <a:lvl1pPr algn="r">
              <a:defRPr sz="1200"/>
            </a:lvl1pPr>
          </a:lstStyle>
          <a:p>
            <a:fld id="{305747DE-B675-4D41-989E-4403D544B34D}" type="datetimeFigureOut">
              <a:rPr lang="ru-RU" smtClean="0"/>
              <a:pPr/>
              <a:t>03.09.2024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438150" y="1235075"/>
            <a:ext cx="5921375" cy="3330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004" tIns="45502" rIns="91004" bIns="45502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79768" y="4751983"/>
            <a:ext cx="5438140" cy="3887986"/>
          </a:xfrm>
          <a:prstGeom prst="rect">
            <a:avLst/>
          </a:prstGeom>
        </p:spPr>
        <p:txBody>
          <a:bodyPr vert="horz" lIns="91004" tIns="45502" rIns="91004" bIns="45502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9378824"/>
            <a:ext cx="2945660" cy="495426"/>
          </a:xfrm>
          <a:prstGeom prst="rect">
            <a:avLst/>
          </a:prstGeom>
        </p:spPr>
        <p:txBody>
          <a:bodyPr vert="horz" lIns="91004" tIns="45502" rIns="91004" bIns="45502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50443" y="9378824"/>
            <a:ext cx="2945660" cy="495426"/>
          </a:xfrm>
          <a:prstGeom prst="rect">
            <a:avLst/>
          </a:prstGeom>
        </p:spPr>
        <p:txBody>
          <a:bodyPr vert="horz" lIns="91004" tIns="45502" rIns="91004" bIns="45502" rtlCol="0" anchor="b"/>
          <a:lstStyle>
            <a:lvl1pPr algn="r">
              <a:defRPr sz="1200"/>
            </a:lvl1pPr>
          </a:lstStyle>
          <a:p>
            <a:fld id="{58E4D939-F319-4137-86C6-AE3223696726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836567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42766" rtl="0" eaLnBrk="1" latinLnBrk="0" hangingPunct="1">
      <a:defRPr sz="1369" kern="1200">
        <a:solidFill>
          <a:schemeClr val="tx1"/>
        </a:solidFill>
        <a:latin typeface="+mn-lt"/>
        <a:ea typeface="+mn-ea"/>
        <a:cs typeface="+mn-cs"/>
      </a:defRPr>
    </a:lvl1pPr>
    <a:lvl2pPr marL="521384" algn="l" defTabSz="1042766" rtl="0" eaLnBrk="1" latinLnBrk="0" hangingPunct="1">
      <a:defRPr sz="1369" kern="1200">
        <a:solidFill>
          <a:schemeClr val="tx1"/>
        </a:solidFill>
        <a:latin typeface="+mn-lt"/>
        <a:ea typeface="+mn-ea"/>
        <a:cs typeface="+mn-cs"/>
      </a:defRPr>
    </a:lvl2pPr>
    <a:lvl3pPr marL="1042766" algn="l" defTabSz="1042766" rtl="0" eaLnBrk="1" latinLnBrk="0" hangingPunct="1">
      <a:defRPr sz="1369" kern="1200">
        <a:solidFill>
          <a:schemeClr val="tx1"/>
        </a:solidFill>
        <a:latin typeface="+mn-lt"/>
        <a:ea typeface="+mn-ea"/>
        <a:cs typeface="+mn-cs"/>
      </a:defRPr>
    </a:lvl3pPr>
    <a:lvl4pPr marL="1564149" algn="l" defTabSz="1042766" rtl="0" eaLnBrk="1" latinLnBrk="0" hangingPunct="1">
      <a:defRPr sz="1369" kern="1200">
        <a:solidFill>
          <a:schemeClr val="tx1"/>
        </a:solidFill>
        <a:latin typeface="+mn-lt"/>
        <a:ea typeface="+mn-ea"/>
        <a:cs typeface="+mn-cs"/>
      </a:defRPr>
    </a:lvl4pPr>
    <a:lvl5pPr marL="2085532" algn="l" defTabSz="1042766" rtl="0" eaLnBrk="1" latinLnBrk="0" hangingPunct="1">
      <a:defRPr sz="1369" kern="1200">
        <a:solidFill>
          <a:schemeClr val="tx1"/>
        </a:solidFill>
        <a:latin typeface="+mn-lt"/>
        <a:ea typeface="+mn-ea"/>
        <a:cs typeface="+mn-cs"/>
      </a:defRPr>
    </a:lvl5pPr>
    <a:lvl6pPr marL="2606915" algn="l" defTabSz="1042766" rtl="0" eaLnBrk="1" latinLnBrk="0" hangingPunct="1">
      <a:defRPr sz="1369" kern="1200">
        <a:solidFill>
          <a:schemeClr val="tx1"/>
        </a:solidFill>
        <a:latin typeface="+mn-lt"/>
        <a:ea typeface="+mn-ea"/>
        <a:cs typeface="+mn-cs"/>
      </a:defRPr>
    </a:lvl6pPr>
    <a:lvl7pPr marL="3128299" algn="l" defTabSz="1042766" rtl="0" eaLnBrk="1" latinLnBrk="0" hangingPunct="1">
      <a:defRPr sz="1369" kern="1200">
        <a:solidFill>
          <a:schemeClr val="tx1"/>
        </a:solidFill>
        <a:latin typeface="+mn-lt"/>
        <a:ea typeface="+mn-ea"/>
        <a:cs typeface="+mn-cs"/>
      </a:defRPr>
    </a:lvl7pPr>
    <a:lvl8pPr marL="3649681" algn="l" defTabSz="1042766" rtl="0" eaLnBrk="1" latinLnBrk="0" hangingPunct="1">
      <a:defRPr sz="1369" kern="1200">
        <a:solidFill>
          <a:schemeClr val="tx1"/>
        </a:solidFill>
        <a:latin typeface="+mn-lt"/>
        <a:ea typeface="+mn-ea"/>
        <a:cs typeface="+mn-cs"/>
      </a:defRPr>
    </a:lvl8pPr>
    <a:lvl9pPr marL="4171065" algn="l" defTabSz="1042766" rtl="0" eaLnBrk="1" latinLnBrk="0" hangingPunct="1">
      <a:defRPr sz="1369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ru-RU" altLang="ru-RU"/>
          </a:p>
        </p:txBody>
      </p:sp>
      <p:sp>
        <p:nvSpPr>
          <p:cNvPr id="13316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9pPr>
          </a:lstStyle>
          <a:p>
            <a:fld id="{86A627C1-70A0-47BB-BB4E-2BBD8A9970EE}" type="slidenum">
              <a:rPr lang="ru-RU" altLang="ru-RU" smtClean="0"/>
              <a:pPr/>
              <a:t>1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5586721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E4D939-F319-4137-86C6-AE3223696726}" type="slidenum">
              <a:rPr lang="ru-RU" smtClean="0"/>
              <a:pPr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898137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A5E79E-6078-4B3E-AFC5-E594F0931755}" type="slidenum">
              <a:rPr lang="ru-RU" smtClean="0">
                <a:solidFill>
                  <a:prstClr val="black"/>
                </a:solidFill>
              </a:rPr>
              <a:pPr/>
              <a:t>37</a:t>
            </a:fld>
            <a:endParaRPr lang="ru-RU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87674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A5E79E-6078-4B3E-AFC5-E594F0931755}" type="slidenum">
              <a:rPr lang="ru-RU" smtClean="0">
                <a:solidFill>
                  <a:prstClr val="black"/>
                </a:solidFill>
              </a:rPr>
              <a:pPr/>
              <a:t>38</a:t>
            </a:fld>
            <a:endParaRPr lang="ru-RU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28724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79972" y="1237197"/>
            <a:ext cx="10079831" cy="2631887"/>
          </a:xfrm>
        </p:spPr>
        <p:txBody>
          <a:bodyPr anchor="b"/>
          <a:lstStyle>
            <a:lvl1pPr algn="ctr">
              <a:defRPr sz="6614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79972" y="3970580"/>
            <a:ext cx="10079831" cy="1825171"/>
          </a:xfrm>
        </p:spPr>
        <p:txBody>
          <a:bodyPr/>
          <a:lstStyle>
            <a:lvl1pPr marL="0" indent="0" algn="ctr">
              <a:buNone/>
              <a:defRPr sz="2646"/>
            </a:lvl1pPr>
            <a:lvl2pPr marL="503972" indent="0" algn="ctr">
              <a:buNone/>
              <a:defRPr sz="2205"/>
            </a:lvl2pPr>
            <a:lvl3pPr marL="1007943" indent="0" algn="ctr">
              <a:buNone/>
              <a:defRPr sz="1984"/>
            </a:lvl3pPr>
            <a:lvl4pPr marL="1511915" indent="0" algn="ctr">
              <a:buNone/>
              <a:defRPr sz="1764"/>
            </a:lvl4pPr>
            <a:lvl5pPr marL="2015886" indent="0" algn="ctr">
              <a:buNone/>
              <a:defRPr sz="1764"/>
            </a:lvl5pPr>
            <a:lvl6pPr marL="2519858" indent="0" algn="ctr">
              <a:buNone/>
              <a:defRPr sz="1764"/>
            </a:lvl6pPr>
            <a:lvl7pPr marL="3023829" indent="0" algn="ctr">
              <a:buNone/>
              <a:defRPr sz="1764"/>
            </a:lvl7pPr>
            <a:lvl8pPr marL="3527801" indent="0" algn="ctr">
              <a:buNone/>
              <a:defRPr sz="1764"/>
            </a:lvl8pPr>
            <a:lvl9pPr marL="4031772" indent="0" algn="ctr">
              <a:buNone/>
              <a:defRPr sz="1764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B1D21-A8D9-464F-B5A3-FF1F0819868A}" type="datetime1">
              <a:rPr lang="ru-RU" smtClean="0"/>
              <a:pPr/>
              <a:t>03.09.2024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221F3-9180-402F-922D-150DA7C41992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854059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06271-2DB3-4176-ACB8-39DC0A852B61}" type="datetime1">
              <a:rPr lang="ru-RU" smtClean="0"/>
              <a:pPr/>
              <a:t>03.09.2024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221F3-9180-402F-922D-150DA7C41992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66796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617839" y="402483"/>
            <a:ext cx="2897951" cy="640647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23985" y="402483"/>
            <a:ext cx="8525857" cy="640647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04C0B-9116-4134-8F2D-12C34690A0D8}" type="datetime1">
              <a:rPr lang="ru-RU" smtClean="0"/>
              <a:pPr/>
              <a:t>03.09.2024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221F3-9180-402F-922D-150DA7C41992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427436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dgm">
  <p:cSld name="Заголовок, схема или организационная диаграмм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71989" y="303322"/>
            <a:ext cx="12095798" cy="1259946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SmartArt 2"/>
          <p:cNvSpPr>
            <a:spLocks noGrp="1"/>
          </p:cNvSpPr>
          <p:nvPr>
            <p:ph type="dgm" idx="1"/>
          </p:nvPr>
        </p:nvSpPr>
        <p:spPr>
          <a:xfrm>
            <a:off x="671989" y="1763932"/>
            <a:ext cx="12095798" cy="4988452"/>
          </a:xfrm>
          <a:prstGeom prst="rect">
            <a:avLst/>
          </a:prstGeom>
        </p:spPr>
        <p:txBody>
          <a:bodyPr/>
          <a:lstStyle/>
          <a:p>
            <a:pPr lvl="0"/>
            <a:endParaRPr lang="ru-RU" noProof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B72FA05-1B66-408B-B9A1-5B28D10D51C3}" type="datetime1">
              <a:rPr lang="ru-RU" smtClean="0"/>
              <a:pPr>
                <a:defRPr/>
              </a:pPr>
              <a:t>03.09.2024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F85D0CC-48CE-471C-9C50-D359E71E6A67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62471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CF7DC-46CF-4E6B-B8ED-997210AC5A6B}" type="datetime1">
              <a:rPr lang="ru-RU" smtClean="0"/>
              <a:pPr/>
              <a:t>03.09.2024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221F3-9180-402F-922D-150DA7C41992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663040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6985" y="1884670"/>
            <a:ext cx="11591806" cy="3144614"/>
          </a:xfrm>
        </p:spPr>
        <p:txBody>
          <a:bodyPr anchor="b"/>
          <a:lstStyle>
            <a:lvl1pPr>
              <a:defRPr sz="6614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6985" y="5059034"/>
            <a:ext cx="11591806" cy="1653678"/>
          </a:xfrm>
        </p:spPr>
        <p:txBody>
          <a:bodyPr/>
          <a:lstStyle>
            <a:lvl1pPr marL="0" indent="0">
              <a:buNone/>
              <a:defRPr sz="2646">
                <a:solidFill>
                  <a:schemeClr val="tx1">
                    <a:tint val="75000"/>
                  </a:schemeClr>
                </a:solidFill>
              </a:defRPr>
            </a:lvl1pPr>
            <a:lvl2pPr marL="503972" indent="0">
              <a:buNone/>
              <a:defRPr sz="2205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D37CE-B79F-47D3-A26D-8C6F91082101}" type="datetime1">
              <a:rPr lang="ru-RU" smtClean="0"/>
              <a:pPr/>
              <a:t>03.09.2024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221F3-9180-402F-922D-150DA7C41992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114471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23985" y="2012414"/>
            <a:ext cx="5711904" cy="4796544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886" y="2012414"/>
            <a:ext cx="5711904" cy="4796544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AE4A9-025D-48EB-8B85-899189215F22}" type="datetime1">
              <a:rPr lang="ru-RU" smtClean="0"/>
              <a:pPr/>
              <a:t>03.09.2024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221F3-9180-402F-922D-150DA7C41992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013293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5735" y="402483"/>
            <a:ext cx="11591806" cy="1461188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25736" y="1853171"/>
            <a:ext cx="5685654" cy="908210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25736" y="2761381"/>
            <a:ext cx="5685654" cy="406157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03886" y="1853171"/>
            <a:ext cx="5713655" cy="908210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803886" y="2761381"/>
            <a:ext cx="5713655" cy="406157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762F90-4421-4CBC-8E43-2CE0F234BA0D}" type="datetime1">
              <a:rPr lang="ru-RU" smtClean="0"/>
              <a:pPr/>
              <a:t>03.09.2024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221F3-9180-402F-922D-150DA7C41992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142121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4649C-9250-4943-8F27-7D039189A687}" type="datetime1">
              <a:rPr lang="ru-RU" smtClean="0"/>
              <a:pPr/>
              <a:t>03.09.2024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221F3-9180-402F-922D-150DA7C41992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604483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C075E-C3FE-452C-A052-4AE16F3469CD}" type="datetime1">
              <a:rPr lang="ru-RU" smtClean="0"/>
              <a:pPr/>
              <a:t>03.09.2024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221F3-9180-402F-922D-150DA7C41992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398040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5736" y="503978"/>
            <a:ext cx="4334677" cy="1763924"/>
          </a:xfrm>
        </p:spPr>
        <p:txBody>
          <a:bodyPr anchor="b"/>
          <a:lstStyle>
            <a:lvl1pPr>
              <a:defRPr sz="3527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3655" y="1088454"/>
            <a:ext cx="6803886" cy="5372269"/>
          </a:xfrm>
        </p:spPr>
        <p:txBody>
          <a:bodyPr/>
          <a:lstStyle>
            <a:lvl1pPr>
              <a:defRPr sz="3527"/>
            </a:lvl1pPr>
            <a:lvl2pPr>
              <a:defRPr sz="3086"/>
            </a:lvl2pPr>
            <a:lvl3pPr>
              <a:defRPr sz="2646"/>
            </a:lvl3pPr>
            <a:lvl4pPr>
              <a:defRPr sz="2205"/>
            </a:lvl4pPr>
            <a:lvl5pPr>
              <a:defRPr sz="2205"/>
            </a:lvl5pPr>
            <a:lvl6pPr>
              <a:defRPr sz="2205"/>
            </a:lvl6pPr>
            <a:lvl7pPr>
              <a:defRPr sz="2205"/>
            </a:lvl7pPr>
            <a:lvl8pPr>
              <a:defRPr sz="2205"/>
            </a:lvl8pPr>
            <a:lvl9pPr>
              <a:defRPr sz="2205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5736" y="2267902"/>
            <a:ext cx="4334677" cy="4201570"/>
          </a:xfrm>
        </p:spPr>
        <p:txBody>
          <a:bodyPr/>
          <a:lstStyle>
            <a:lvl1pPr marL="0" indent="0">
              <a:buNone/>
              <a:defRPr sz="1764"/>
            </a:lvl1pPr>
            <a:lvl2pPr marL="503972" indent="0">
              <a:buNone/>
              <a:defRPr sz="1543"/>
            </a:lvl2pPr>
            <a:lvl3pPr marL="1007943" indent="0">
              <a:buNone/>
              <a:defRPr sz="1323"/>
            </a:lvl3pPr>
            <a:lvl4pPr marL="1511915" indent="0">
              <a:buNone/>
              <a:defRPr sz="1102"/>
            </a:lvl4pPr>
            <a:lvl5pPr marL="2015886" indent="0">
              <a:buNone/>
              <a:defRPr sz="1102"/>
            </a:lvl5pPr>
            <a:lvl6pPr marL="2519858" indent="0">
              <a:buNone/>
              <a:defRPr sz="1102"/>
            </a:lvl6pPr>
            <a:lvl7pPr marL="3023829" indent="0">
              <a:buNone/>
              <a:defRPr sz="1102"/>
            </a:lvl7pPr>
            <a:lvl8pPr marL="3527801" indent="0">
              <a:buNone/>
              <a:defRPr sz="1102"/>
            </a:lvl8pPr>
            <a:lvl9pPr marL="4031772" indent="0">
              <a:buNone/>
              <a:defRPr sz="1102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3AA9C-B261-4446-B23A-048F797D8376}" type="datetime1">
              <a:rPr lang="ru-RU" smtClean="0"/>
              <a:pPr/>
              <a:t>03.09.2024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221F3-9180-402F-922D-150DA7C41992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468786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5736" y="503978"/>
            <a:ext cx="4334677" cy="1763924"/>
          </a:xfrm>
        </p:spPr>
        <p:txBody>
          <a:bodyPr anchor="b"/>
          <a:lstStyle>
            <a:lvl1pPr>
              <a:defRPr sz="3527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713655" y="1088454"/>
            <a:ext cx="6803886" cy="5372269"/>
          </a:xfrm>
        </p:spPr>
        <p:txBody>
          <a:bodyPr anchor="t"/>
          <a:lstStyle>
            <a:lvl1pPr marL="0" indent="0">
              <a:buNone/>
              <a:defRPr sz="3527"/>
            </a:lvl1pPr>
            <a:lvl2pPr marL="503972" indent="0">
              <a:buNone/>
              <a:defRPr sz="3086"/>
            </a:lvl2pPr>
            <a:lvl3pPr marL="1007943" indent="0">
              <a:buNone/>
              <a:defRPr sz="2646"/>
            </a:lvl3pPr>
            <a:lvl4pPr marL="1511915" indent="0">
              <a:buNone/>
              <a:defRPr sz="2205"/>
            </a:lvl4pPr>
            <a:lvl5pPr marL="2015886" indent="0">
              <a:buNone/>
              <a:defRPr sz="2205"/>
            </a:lvl5pPr>
            <a:lvl6pPr marL="2519858" indent="0">
              <a:buNone/>
              <a:defRPr sz="2205"/>
            </a:lvl6pPr>
            <a:lvl7pPr marL="3023829" indent="0">
              <a:buNone/>
              <a:defRPr sz="2205"/>
            </a:lvl7pPr>
            <a:lvl8pPr marL="3527801" indent="0">
              <a:buNone/>
              <a:defRPr sz="2205"/>
            </a:lvl8pPr>
            <a:lvl9pPr marL="4031772" indent="0">
              <a:buNone/>
              <a:defRPr sz="2205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5736" y="2267902"/>
            <a:ext cx="4334677" cy="4201570"/>
          </a:xfrm>
        </p:spPr>
        <p:txBody>
          <a:bodyPr/>
          <a:lstStyle>
            <a:lvl1pPr marL="0" indent="0">
              <a:buNone/>
              <a:defRPr sz="1764"/>
            </a:lvl1pPr>
            <a:lvl2pPr marL="503972" indent="0">
              <a:buNone/>
              <a:defRPr sz="1543"/>
            </a:lvl2pPr>
            <a:lvl3pPr marL="1007943" indent="0">
              <a:buNone/>
              <a:defRPr sz="1323"/>
            </a:lvl3pPr>
            <a:lvl4pPr marL="1511915" indent="0">
              <a:buNone/>
              <a:defRPr sz="1102"/>
            </a:lvl4pPr>
            <a:lvl5pPr marL="2015886" indent="0">
              <a:buNone/>
              <a:defRPr sz="1102"/>
            </a:lvl5pPr>
            <a:lvl6pPr marL="2519858" indent="0">
              <a:buNone/>
              <a:defRPr sz="1102"/>
            </a:lvl6pPr>
            <a:lvl7pPr marL="3023829" indent="0">
              <a:buNone/>
              <a:defRPr sz="1102"/>
            </a:lvl7pPr>
            <a:lvl8pPr marL="3527801" indent="0">
              <a:buNone/>
              <a:defRPr sz="1102"/>
            </a:lvl8pPr>
            <a:lvl9pPr marL="4031772" indent="0">
              <a:buNone/>
              <a:defRPr sz="1102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EB0D4-D04A-41EA-914D-F8C3D3DB3237}" type="datetime1">
              <a:rPr lang="ru-RU" smtClean="0"/>
              <a:pPr/>
              <a:t>03.09.2024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221F3-9180-402F-922D-150DA7C41992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064623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23985" y="402483"/>
            <a:ext cx="11591806" cy="1461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23985" y="2012414"/>
            <a:ext cx="11591806" cy="47965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23985" y="7006699"/>
            <a:ext cx="3023949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50376"/>
            <a:fld id="{6F3FDFCD-FFCD-487D-91F6-6F1C3FD74759}" type="datetime1">
              <a:rPr lang="ru-RU" smtClean="0">
                <a:solidFill>
                  <a:prstClr val="black">
                    <a:tint val="75000"/>
                  </a:prstClr>
                </a:solidFill>
              </a:rPr>
              <a:pPr defTabSz="950376"/>
              <a:t>03.09.2024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451926" y="7006699"/>
            <a:ext cx="4535924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50376"/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91841" y="7006699"/>
            <a:ext cx="3023949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50376"/>
            <a:fld id="{B19B0651-EE4F-4900-A07F-96A6BFA9D0F0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 defTabSz="950376"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922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  <p:sldLayoutId id="2147483723" r:id="rId12"/>
  </p:sldLayoutIdLst>
  <p:hf hdr="0" ftr="0" dt="0"/>
  <p:txStyles>
    <p:titleStyle>
      <a:lvl1pPr algn="l" defTabSz="1007943" rtl="0" eaLnBrk="1" latinLnBrk="0" hangingPunct="1">
        <a:lnSpc>
          <a:spcPct val="90000"/>
        </a:lnSpc>
        <a:spcBef>
          <a:spcPct val="0"/>
        </a:spcBef>
        <a:buNone/>
        <a:defRPr sz="485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1986" indent="-251986" algn="l" defTabSz="1007943" rtl="0" eaLnBrk="1" latinLnBrk="0" hangingPunct="1">
        <a:lnSpc>
          <a:spcPct val="90000"/>
        </a:lnSpc>
        <a:spcBef>
          <a:spcPts val="1102"/>
        </a:spcBef>
        <a:buFont typeface="Arial" panose="020B0604020202020204" pitchFamily="34" charset="0"/>
        <a:buChar char="•"/>
        <a:defRPr sz="3086" kern="1200">
          <a:solidFill>
            <a:schemeClr val="tx1"/>
          </a:solidFill>
          <a:latin typeface="+mn-lt"/>
          <a:ea typeface="+mn-ea"/>
          <a:cs typeface="+mn-cs"/>
        </a:defRPr>
      </a:lvl1pPr>
      <a:lvl2pPr marL="755957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646" kern="1200">
          <a:solidFill>
            <a:schemeClr val="tx1"/>
          </a:solidFill>
          <a:latin typeface="+mn-lt"/>
          <a:ea typeface="+mn-ea"/>
          <a:cs typeface="+mn-cs"/>
        </a:defRPr>
      </a:lvl2pPr>
      <a:lvl3pPr marL="1259929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3pPr>
      <a:lvl4pPr marL="1763900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267872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771844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275815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779787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283758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72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943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915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886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858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829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801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772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jpe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3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12" Type="http://schemas.openxmlformats.org/officeDocument/2006/relationships/image" Target="../media/image42.png"/><Relationship Id="rId17" Type="http://schemas.openxmlformats.org/officeDocument/2006/relationships/image" Target="../media/image47.png"/><Relationship Id="rId2" Type="http://schemas.openxmlformats.org/officeDocument/2006/relationships/image" Target="../media/image3.png"/><Relationship Id="rId16" Type="http://schemas.openxmlformats.org/officeDocument/2006/relationships/image" Target="../media/image4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35.jpeg"/><Relationship Id="rId15" Type="http://schemas.openxmlformats.org/officeDocument/2006/relationships/image" Target="../media/image45.png"/><Relationship Id="rId10" Type="http://schemas.openxmlformats.org/officeDocument/2006/relationships/image" Target="../media/image40.png"/><Relationship Id="rId4" Type="http://schemas.openxmlformats.org/officeDocument/2006/relationships/image" Target="../media/image34.jpeg"/><Relationship Id="rId9" Type="http://schemas.openxmlformats.org/officeDocument/2006/relationships/image" Target="../media/image39.png"/><Relationship Id="rId14" Type="http://schemas.openxmlformats.org/officeDocument/2006/relationships/image" Target="../media/image4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0.pn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jpeg"/><Relationship Id="rId3" Type="http://schemas.openxmlformats.org/officeDocument/2006/relationships/image" Target="../media/image59.jpeg"/><Relationship Id="rId7" Type="http://schemas.openxmlformats.org/officeDocument/2006/relationships/image" Target="../media/image6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jpg"/><Relationship Id="rId5" Type="http://schemas.openxmlformats.org/officeDocument/2006/relationships/image" Target="../media/image61.jpg"/><Relationship Id="rId4" Type="http://schemas.openxmlformats.org/officeDocument/2006/relationships/image" Target="../media/image60.jpg"/><Relationship Id="rId9" Type="http://schemas.openxmlformats.org/officeDocument/2006/relationships/image" Target="../media/image65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jpg"/><Relationship Id="rId3" Type="http://schemas.openxmlformats.org/officeDocument/2006/relationships/image" Target="../media/image66.jpeg"/><Relationship Id="rId7" Type="http://schemas.openxmlformats.org/officeDocument/2006/relationships/image" Target="../media/image70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jpg"/><Relationship Id="rId11" Type="http://schemas.openxmlformats.org/officeDocument/2006/relationships/image" Target="../media/image65.png"/><Relationship Id="rId5" Type="http://schemas.openxmlformats.org/officeDocument/2006/relationships/image" Target="../media/image68.jpg"/><Relationship Id="rId10" Type="http://schemas.openxmlformats.org/officeDocument/2006/relationships/image" Target="../media/image73.png"/><Relationship Id="rId4" Type="http://schemas.openxmlformats.org/officeDocument/2006/relationships/image" Target="../media/image67.jpg"/><Relationship Id="rId9" Type="http://schemas.openxmlformats.org/officeDocument/2006/relationships/image" Target="../media/image72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jpeg"/><Relationship Id="rId7" Type="http://schemas.openxmlformats.org/officeDocument/2006/relationships/image" Target="../media/image9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3" descr="C:\Documents and Settings\Эдик\Мои документы\Downloads\fonovuy0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5499" y="-1"/>
            <a:ext cx="4401572" cy="7559675"/>
          </a:xfrm>
          <a:prstGeom prst="rect">
            <a:avLst/>
          </a:prstGeom>
          <a:noFill/>
          <a:effectLst>
            <a:innerShdw blurRad="63500" dist="50800" dir="16200000">
              <a:prstClr val="black">
                <a:alpha val="50000"/>
              </a:prstClr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5510721" y="5963821"/>
            <a:ext cx="2820130" cy="557351"/>
          </a:xfrm>
          <a:prstGeom prst="rect">
            <a:avLst/>
          </a:prstGeom>
        </p:spPr>
        <p:txBody>
          <a:bodyPr lIns="71986" tIns="35994" rIns="71986" bIns="35994" anchor="ctr"/>
          <a:lstStyle>
            <a:lvl1pPr algn="ctr">
              <a:spcBef>
                <a:spcPct val="0"/>
              </a:spcBef>
              <a:buNone/>
              <a:defRPr sz="4000" b="1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ru-RU" sz="1571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Tahoma" pitchFamily="34" charset="0"/>
                <a:cs typeface="Tahoma" pitchFamily="34" charset="0"/>
              </a:rPr>
              <a:t>Москва - 2024 г.</a:t>
            </a:r>
          </a:p>
        </p:txBody>
      </p:sp>
      <p:cxnSp>
        <p:nvCxnSpPr>
          <p:cNvPr id="30" name="Прямая соединительная линия 29"/>
          <p:cNvCxnSpPr/>
          <p:nvPr/>
        </p:nvCxnSpPr>
        <p:spPr>
          <a:xfrm>
            <a:off x="4216072" y="5072080"/>
            <a:ext cx="555951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Заголовок 7"/>
          <p:cNvSpPr txBox="1">
            <a:spLocks/>
          </p:cNvSpPr>
          <p:nvPr/>
        </p:nvSpPr>
        <p:spPr>
          <a:xfrm>
            <a:off x="7367888" y="2290994"/>
            <a:ext cx="2123982" cy="573890"/>
          </a:xfrm>
          <a:prstGeom prst="rect">
            <a:avLst/>
          </a:prstGeom>
          <a:noFill/>
        </p:spPr>
        <p:txBody>
          <a:bodyPr wrap="square" lIns="53989" tIns="26995" rIns="53989" bIns="26995" anchor="b">
            <a:spAutoFit/>
          </a:bodyPr>
          <a:lstStyle/>
          <a:p>
            <a:pPr algn="ctr" defTabSz="1007803">
              <a:lnSpc>
                <a:spcPct val="90000"/>
              </a:lnSpc>
              <a:defRPr/>
            </a:pPr>
            <a:r>
              <a:rPr lang="ru-RU" sz="3750" b="1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rebuchet MS" pitchFamily="34" charset="0"/>
                <a:ea typeface="Tahoma" pitchFamily="34" charset="0"/>
                <a:cs typeface="Tahoma" pitchFamily="34" charset="0"/>
              </a:rPr>
              <a:t>  Лектор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3406140" y="2946643"/>
            <a:ext cx="6846373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ru-RU" altLang="zh-CN" sz="3750" b="1" dirty="0" smtClean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rebuchet MS" pitchFamily="34" charset="0"/>
                <a:ea typeface="Tahoma" pitchFamily="34" charset="0"/>
                <a:cs typeface="Tahoma" pitchFamily="34" charset="0"/>
              </a:rPr>
              <a:t>Алехин Игорь Алексеевич</a:t>
            </a:r>
            <a:endParaRPr lang="ru-RU" sz="3750" b="1" dirty="0">
              <a:ln>
                <a:solidFill>
                  <a:schemeClr val="bg1">
                    <a:lumMod val="50000"/>
                  </a:schemeClr>
                </a:solidFill>
              </a:ln>
              <a:solidFill>
                <a:srgbClr val="FF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Trebuchet MS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3271614" y="5086722"/>
            <a:ext cx="7860294" cy="3416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007803">
              <a:lnSpc>
                <a:spcPct val="90000"/>
              </a:lnSpc>
              <a:defRPr/>
            </a:pPr>
            <a:r>
              <a:rPr lang="ru-RU" sz="1800" b="1" dirty="0" smtClean="0">
                <a:ln>
                  <a:solidFill>
                    <a:prstClr val="white">
                      <a:lumMod val="50000"/>
                    </a:prstClr>
                  </a:solidFill>
                </a:ln>
                <a:solidFill>
                  <a:srgbClr val="5B9BD5">
                    <a:lumMod val="75000"/>
                  </a:srgb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rebuchet MS" pitchFamily="34" charset="0"/>
                <a:ea typeface="Tahoma" pitchFamily="34" charset="0"/>
                <a:cs typeface="Tahoma" pitchFamily="34" charset="0"/>
              </a:rPr>
              <a:t>Профессор кафедры гуманитарных наук, доктор наук, профессор</a:t>
            </a:r>
            <a:endParaRPr lang="ru-RU" sz="1800" b="1" dirty="0">
              <a:ln>
                <a:solidFill>
                  <a:prstClr val="white">
                    <a:lumMod val="50000"/>
                  </a:prstClr>
                </a:solidFill>
              </a:ln>
              <a:solidFill>
                <a:srgbClr val="FF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Trebuchet MS" pitchFamily="34" charset="0"/>
              <a:ea typeface="Tahoma" pitchFamily="34" charset="0"/>
              <a:cs typeface="Tahoma" pitchFamily="34" charset="0"/>
            </a:endParaRPr>
          </a:p>
        </p:txBody>
      </p:sp>
      <p:pic>
        <p:nvPicPr>
          <p:cNvPr id="17" name="Picture 3" descr="C:\Documents and Settings\Эдик\Мои документы\Downloads\fonovuy0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-247568" y="17683"/>
            <a:ext cx="61894" cy="7559675"/>
          </a:xfrm>
          <a:prstGeom prst="rect">
            <a:avLst/>
          </a:prstGeom>
          <a:noFill/>
          <a:effectLst>
            <a:innerShdw blurRad="63500" dist="50800" dir="16200000">
              <a:prstClr val="black">
                <a:alpha val="50000"/>
              </a:prstClr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3112464" y="240939"/>
            <a:ext cx="6967279" cy="4405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ru-RU" sz="2263" b="1" dirty="0" smtClean="0">
                <a:ln>
                  <a:solidFill>
                    <a:prstClr val="white">
                      <a:lumMod val="50000"/>
                    </a:prstClr>
                  </a:solidFill>
                </a:ln>
                <a:solidFill>
                  <a:srgbClr val="002060"/>
                </a:solidFill>
                <a:latin typeface="Bookman Old Style" panose="02050604050505020204" pitchFamily="18" charset="0"/>
                <a:ea typeface="Tahoma" pitchFamily="34" charset="0"/>
                <a:cs typeface="Tahoma" pitchFamily="34" charset="0"/>
              </a:rPr>
              <a:t>ФИНАНСОВЫЙ УНИВЕРСИТЕТ </a:t>
            </a:r>
            <a:endParaRPr lang="ru-RU" sz="2263" b="1" dirty="0">
              <a:ln>
                <a:solidFill>
                  <a:prstClr val="white">
                    <a:lumMod val="50000"/>
                  </a:prstClr>
                </a:solidFill>
              </a:ln>
              <a:solidFill>
                <a:srgbClr val="002060"/>
              </a:solidFill>
              <a:latin typeface="Bookman Old Style" panose="02050604050505020204" pitchFamily="18" charset="0"/>
              <a:ea typeface="Tahoma" pitchFamily="34" charset="0"/>
              <a:cs typeface="Tahoma" pitchFamily="34" charset="0"/>
            </a:endParaRPr>
          </a:p>
        </p:txBody>
      </p:sp>
      <p:pic>
        <p:nvPicPr>
          <p:cNvPr id="18" name="Рисунок 17"/>
          <p:cNvPicPr>
            <a:picLocks noChangeAspect="1"/>
          </p:cNvPicPr>
          <p:nvPr/>
        </p:nvPicPr>
        <p:blipFill>
          <a:blip r:embed="rId5" cstate="print"/>
          <a:srcRect r="44421" b="21170"/>
          <a:stretch>
            <a:fillRect/>
          </a:stretch>
        </p:blipFill>
        <p:spPr bwMode="auto">
          <a:xfrm>
            <a:off x="11916007" y="5509865"/>
            <a:ext cx="1501254" cy="2049710"/>
          </a:xfrm>
          <a:prstGeom prst="rect">
            <a:avLst/>
          </a:prstGeom>
          <a:noFill/>
          <a:ln>
            <a:noFill/>
          </a:ln>
          <a:effectLst>
            <a:glow rad="127000">
              <a:schemeClr val="accent1">
                <a:alpha val="0"/>
              </a:schemeClr>
            </a:glow>
            <a:outerShdw blurRad="76200" dir="13500000" sy="23000" kx="1200000" algn="br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15647712"/>
      </p:ext>
    </p:extLst>
  </p:cSld>
  <p:clrMapOvr>
    <a:masterClrMapping/>
  </p:clrMapOvr>
  <p:transition>
    <p:circl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/>
          <p:cNvPicPr>
            <a:picLocks noChangeAspect="1"/>
          </p:cNvPicPr>
          <p:nvPr/>
        </p:nvPicPr>
        <p:blipFill>
          <a:blip r:embed="rId3" cstate="print"/>
          <a:srcRect r="44421" b="21170"/>
          <a:stretch>
            <a:fillRect/>
          </a:stretch>
        </p:blipFill>
        <p:spPr bwMode="auto">
          <a:xfrm>
            <a:off x="11916142" y="5509911"/>
            <a:ext cx="1501294" cy="2049764"/>
          </a:xfrm>
          <a:prstGeom prst="rect">
            <a:avLst/>
          </a:prstGeom>
          <a:noFill/>
          <a:ln>
            <a:noFill/>
          </a:ln>
          <a:effectLst>
            <a:glow rad="127000">
              <a:schemeClr val="accent1">
                <a:alpha val="0"/>
              </a:schemeClr>
            </a:glow>
            <a:outerShdw blurRad="76200" dir="13500000" sy="23000" kx="1200000" algn="br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5125949C-62A7-47FC-91A8-A01E4016AA8B}"/>
              </a:ext>
            </a:extLst>
          </p:cNvPr>
          <p:cNvSpPr txBox="1"/>
          <p:nvPr/>
        </p:nvSpPr>
        <p:spPr>
          <a:xfrm>
            <a:off x="3462426" y="187317"/>
            <a:ext cx="7161188" cy="1200329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marR="0" lvl="0" indent="0" algn="ctr" defTabSz="91440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sz="3600" b="1" i="0" u="none" strike="noStrike" kern="0" cap="none" spc="0" normalizeH="0" baseline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+mj-ea"/>
                <a:cs typeface="Arial"/>
              </a:defRPr>
            </a:lvl1pPr>
            <a:lvl2pPr algn="ctr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2pPr>
            <a:lvl3pPr algn="ctr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3pPr>
            <a:lvl4pPr algn="ctr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4pPr>
            <a:lvl5pPr algn="ctr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9pPr>
          </a:lstStyle>
          <a:p>
            <a:r>
              <a:rPr lang="ru-RU" sz="3200" dirty="0"/>
              <a:t>Содержания термина «История».</a:t>
            </a:r>
          </a:p>
          <a:p>
            <a:r>
              <a:rPr lang="ru-RU" sz="2000" dirty="0"/>
              <a:t>(схема электронного учебника)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="" xmlns:a16="http://schemas.microsoft.com/office/drawing/2014/main" id="{F7E04336-1434-40A7-999A-A233D6B0B59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8587"/>
          <a:stretch/>
        </p:blipFill>
        <p:spPr>
          <a:xfrm>
            <a:off x="339047" y="1343870"/>
            <a:ext cx="12431731" cy="5922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271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/>
      </p:transition>
    </mc:Choice>
    <mc:Fallback xmlns="">
      <p:transition spd="slow">
        <p:spli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/>
          <p:cNvPicPr>
            <a:picLocks noChangeAspect="1"/>
          </p:cNvPicPr>
          <p:nvPr/>
        </p:nvPicPr>
        <p:blipFill>
          <a:blip r:embed="rId2" cstate="print"/>
          <a:srcRect r="44421" b="21170"/>
          <a:stretch>
            <a:fillRect/>
          </a:stretch>
        </p:blipFill>
        <p:spPr bwMode="auto">
          <a:xfrm>
            <a:off x="11916142" y="5509911"/>
            <a:ext cx="1501294" cy="2049764"/>
          </a:xfrm>
          <a:prstGeom prst="rect">
            <a:avLst/>
          </a:prstGeom>
          <a:noFill/>
          <a:ln>
            <a:noFill/>
          </a:ln>
          <a:effectLst>
            <a:glow rad="127000">
              <a:schemeClr val="accent1">
                <a:alpha val="0"/>
              </a:schemeClr>
            </a:glow>
            <a:outerShdw blurRad="76200" dir="13500000" sy="23000" kx="1200000" algn="br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E68B839C-9834-48B9-8CD2-CC5BC89A78A0}"/>
              </a:ext>
            </a:extLst>
          </p:cNvPr>
          <p:cNvSpPr txBox="1"/>
          <p:nvPr/>
        </p:nvSpPr>
        <p:spPr>
          <a:xfrm>
            <a:off x="2311221" y="1002660"/>
            <a:ext cx="1010632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2800" b="1" i="1" dirty="0"/>
              <a:t>Объект истории - </a:t>
            </a:r>
            <a:r>
              <a:rPr lang="ru-RU" sz="2800" dirty="0"/>
              <a:t>существовавшие в прошлом общественные отношения в различных сферах общественной жизни.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="" xmlns:a16="http://schemas.microsoft.com/office/drawing/2014/main" id="{A8AE7F6C-B975-495A-BC77-7252653718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6061" y="2091890"/>
            <a:ext cx="5187652" cy="389073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C1A76928-0A0B-C12A-279A-2D1FF3578991}"/>
              </a:ext>
            </a:extLst>
          </p:cNvPr>
          <p:cNvSpPr txBox="1"/>
          <p:nvPr/>
        </p:nvSpPr>
        <p:spPr>
          <a:xfrm>
            <a:off x="1757597" y="6182024"/>
            <a:ext cx="10158545" cy="1200329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marR="0" lvl="0" indent="0" algn="ctr" defTabSz="91440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sz="3600" b="1" i="0" u="none" strike="noStrike" kern="0" cap="none" spc="0" normalizeH="0" baseline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+mj-ea"/>
                <a:cs typeface="Arial"/>
              </a:defRPr>
            </a:lvl1pPr>
            <a:lvl2pPr algn="ctr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2pPr>
            <a:lvl3pPr algn="ctr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3pPr>
            <a:lvl4pPr algn="ctr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4pPr>
            <a:lvl5pPr algn="ctr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9pPr>
          </a:lstStyle>
          <a:p>
            <a:r>
              <a:rPr lang="ru-RU" sz="3200" dirty="0"/>
              <a:t>История </a:t>
            </a:r>
            <a:r>
              <a:rPr lang="ru-RU" sz="3200" dirty="0">
                <a:latin typeface="STXihei" panose="02010600040101010101" pitchFamily="2" charset="-122"/>
                <a:ea typeface="STXihei" panose="02010600040101010101" pitchFamily="2" charset="-122"/>
              </a:rPr>
              <a:t>―</a:t>
            </a:r>
            <a:r>
              <a:rPr lang="ru-RU" sz="3200" dirty="0"/>
              <a:t> область научных знаний, изучающая прошлое в развитии человеческого общества.</a:t>
            </a:r>
          </a:p>
        </p:txBody>
      </p:sp>
    </p:spTree>
    <p:extLst>
      <p:ext uri="{BB962C8B-B14F-4D97-AF65-F5344CB8AC3E}">
        <p14:creationId xmlns:p14="http://schemas.microsoft.com/office/powerpoint/2010/main" val="3054277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/>
      </p:transition>
    </mc:Choice>
    <mc:Fallback xmlns="">
      <p:transition spd="slow">
        <p:spli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/>
          <p:cNvPicPr>
            <a:picLocks noChangeAspect="1"/>
          </p:cNvPicPr>
          <p:nvPr/>
        </p:nvPicPr>
        <p:blipFill>
          <a:blip r:embed="rId2" cstate="print"/>
          <a:srcRect r="44421" b="21170"/>
          <a:stretch>
            <a:fillRect/>
          </a:stretch>
        </p:blipFill>
        <p:spPr bwMode="auto">
          <a:xfrm>
            <a:off x="11916142" y="5509911"/>
            <a:ext cx="1501294" cy="2049764"/>
          </a:xfrm>
          <a:prstGeom prst="rect">
            <a:avLst/>
          </a:prstGeom>
          <a:noFill/>
          <a:ln>
            <a:noFill/>
          </a:ln>
          <a:effectLst>
            <a:glow rad="127000">
              <a:schemeClr val="accent1">
                <a:alpha val="0"/>
              </a:schemeClr>
            </a:glow>
            <a:outerShdw blurRad="76200" dir="13500000" sy="23000" kx="1200000" algn="br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ectangle 2">
            <a:extLst>
              <a:ext uri="{FF2B5EF4-FFF2-40B4-BE49-F238E27FC236}">
                <a16:creationId xmlns="" xmlns:a16="http://schemas.microsoft.com/office/drawing/2014/main" id="{06EAEBB6-65B8-43BD-8DCB-1C8432B20C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26647" y="327888"/>
            <a:ext cx="4986479" cy="606148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+mj-ea"/>
                <a:cs typeface="Arial"/>
              </a:rPr>
              <a:t>Предмет исторической науки</a:t>
            </a:r>
            <a:endParaRPr kumimoji="0" lang="ru-RU" sz="2800" b="1" i="0" u="none" strike="noStrike" kern="0" cap="none" spc="0" normalizeH="0" baseline="0" noProof="0" dirty="0">
              <a:ln>
                <a:noFill/>
              </a:ln>
              <a:solidFill>
                <a:srgbClr val="FEEC94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Times New Roman"/>
              <a:ea typeface="+mj-ea"/>
              <a:cs typeface="Arial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5125949C-62A7-47FC-91A8-A01E4016AA8B}"/>
              </a:ext>
            </a:extLst>
          </p:cNvPr>
          <p:cNvSpPr txBox="1"/>
          <p:nvPr/>
        </p:nvSpPr>
        <p:spPr>
          <a:xfrm>
            <a:off x="1332678" y="5801844"/>
            <a:ext cx="677135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just">
              <a:buFont typeface="Wingdings" panose="05000000000000000000" pitchFamily="2" charset="2"/>
              <a:buChar char="q"/>
            </a:pPr>
            <a:r>
              <a:rPr lang="ru-RU" sz="2000" dirty="0"/>
              <a:t>деятельность исторических личностей, внёсших существенный вклад в процесс исторического развития человечества.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0AD72F07-749C-48A3-8D23-68F43470DB42}"/>
              </a:ext>
            </a:extLst>
          </p:cNvPr>
          <p:cNvSpPr txBox="1"/>
          <p:nvPr/>
        </p:nvSpPr>
        <p:spPr>
          <a:xfrm>
            <a:off x="1254868" y="1334882"/>
            <a:ext cx="6851148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just">
              <a:buFont typeface="Wingdings" panose="05000000000000000000" pitchFamily="2" charset="2"/>
              <a:buChar char="q"/>
            </a:pPr>
            <a:r>
              <a:rPr lang="ru-RU" sz="2000" dirty="0"/>
              <a:t>процесс возникновения и развития человеческого общества в целом, по эпохам, этапам развития в отдельных регионах мира (т. ч. Российского государства), в различных областях знаний и т.п.;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851DD8E2-7572-46F1-BDD0-7A0F80279EB3}"/>
              </a:ext>
            </a:extLst>
          </p:cNvPr>
          <p:cNvSpPr txBox="1"/>
          <p:nvPr/>
        </p:nvSpPr>
        <p:spPr>
          <a:xfrm>
            <a:off x="1332679" y="3234238"/>
            <a:ext cx="683368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just">
              <a:buFont typeface="Wingdings" panose="05000000000000000000" pitchFamily="2" charset="2"/>
              <a:buChar char="q"/>
            </a:pPr>
            <a:r>
              <a:rPr lang="ru-RU" sz="2000" dirty="0"/>
              <a:t>становление и эволюция общественных отношений между различными классами, социальными группами;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4F4367DA-1C1B-42F4-A8E9-102A73C5D230}"/>
              </a:ext>
            </a:extLst>
          </p:cNvPr>
          <p:cNvSpPr txBox="1"/>
          <p:nvPr/>
        </p:nvSpPr>
        <p:spPr>
          <a:xfrm>
            <a:off x="1272334" y="4518041"/>
            <a:ext cx="683368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just">
              <a:buFont typeface="Wingdings" panose="05000000000000000000" pitchFamily="2" charset="2"/>
              <a:buChar char="q"/>
            </a:pPr>
            <a:r>
              <a:rPr lang="ru-RU" sz="2000" dirty="0"/>
              <a:t>культурные процессы в мире и на территории нашей страны;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C11DCED6-9DA4-473B-956A-E407B829C4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4103" y="1076341"/>
            <a:ext cx="1593797" cy="10710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Рисунок 7">
            <a:extLst>
              <a:ext uri="{FF2B5EF4-FFF2-40B4-BE49-F238E27FC236}">
                <a16:creationId xmlns="" xmlns:a16="http://schemas.microsoft.com/office/drawing/2014/main" id="{7127A0FB-3975-468C-9662-1398BD68850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284" r="8007"/>
          <a:stretch/>
        </p:blipFill>
        <p:spPr>
          <a:xfrm>
            <a:off x="9360708" y="1334882"/>
            <a:ext cx="1593797" cy="11051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Рисунок 16">
            <a:extLst>
              <a:ext uri="{FF2B5EF4-FFF2-40B4-BE49-F238E27FC236}">
                <a16:creationId xmlns="" xmlns:a16="http://schemas.microsoft.com/office/drawing/2014/main" id="{7E49EECF-41AE-456B-A82A-28692E423E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09950" y="1576518"/>
            <a:ext cx="1585913" cy="11178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Рисунок 18">
            <a:extLst>
              <a:ext uri="{FF2B5EF4-FFF2-40B4-BE49-F238E27FC236}">
                <a16:creationId xmlns="" xmlns:a16="http://schemas.microsoft.com/office/drawing/2014/main" id="{37AA10C7-C939-4244-87C2-7C65245E8B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91009" y="2918453"/>
            <a:ext cx="1461945" cy="9906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2" name="Рисунок 21">
            <a:extLst>
              <a:ext uri="{FF2B5EF4-FFF2-40B4-BE49-F238E27FC236}">
                <a16:creationId xmlns="" xmlns:a16="http://schemas.microsoft.com/office/drawing/2014/main" id="{F2C8416D-3A3E-4169-A812-E03005D332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71997" y="3101845"/>
            <a:ext cx="1461945" cy="10137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3" name="Рисунок 22">
            <a:extLst>
              <a:ext uri="{FF2B5EF4-FFF2-40B4-BE49-F238E27FC236}">
                <a16:creationId xmlns="" xmlns:a16="http://schemas.microsoft.com/office/drawing/2014/main" id="{4C605F80-C932-41ED-899E-0DFA852AF3B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11321"/>
          <a:stretch/>
        </p:blipFill>
        <p:spPr>
          <a:xfrm>
            <a:off x="9185559" y="4229147"/>
            <a:ext cx="1461945" cy="9906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4" name="Рисунок 23">
            <a:extLst>
              <a:ext uri="{FF2B5EF4-FFF2-40B4-BE49-F238E27FC236}">
                <a16:creationId xmlns="" xmlns:a16="http://schemas.microsoft.com/office/drawing/2014/main" id="{2F908CC7-5E32-4F0E-A1C5-DB591378B07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454197" y="4518041"/>
            <a:ext cx="1461945" cy="10260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26" name="Picture 2" descr="Историк Максим Кузахметов о мифах, преследующих Наполеона — Реальное время">
            <a:extLst>
              <a:ext uri="{FF2B5EF4-FFF2-40B4-BE49-F238E27FC236}">
                <a16:creationId xmlns="" xmlns:a16="http://schemas.microsoft.com/office/drawing/2014/main" id="{95BB651C-950A-4C1D-98A4-FA182DE61F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3038" y="5814327"/>
            <a:ext cx="1614466" cy="9906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Рисунок 24">
            <a:extLst>
              <a:ext uri="{FF2B5EF4-FFF2-40B4-BE49-F238E27FC236}">
                <a16:creationId xmlns="" xmlns:a16="http://schemas.microsoft.com/office/drawing/2014/main" id="{4B933566-B2D5-42C5-8B2D-A1BA7D6224F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454197" y="6106624"/>
            <a:ext cx="1614466" cy="9686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09339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/>
      </p:transition>
    </mc:Choice>
    <mc:Fallback xmlns="">
      <p:transition spd="slow">
        <p:spli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6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6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000"/>
                            </p:stCondLst>
                            <p:childTnLst>
                              <p:par>
                                <p:cTn id="6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14" grpId="0"/>
      <p:bldP spid="15" grpId="0"/>
      <p:bldP spid="1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/>
          <p:cNvPicPr>
            <a:picLocks noChangeAspect="1"/>
          </p:cNvPicPr>
          <p:nvPr/>
        </p:nvPicPr>
        <p:blipFill>
          <a:blip r:embed="rId2" cstate="print"/>
          <a:srcRect r="44421" b="21170"/>
          <a:stretch>
            <a:fillRect/>
          </a:stretch>
        </p:blipFill>
        <p:spPr bwMode="auto">
          <a:xfrm>
            <a:off x="11916142" y="5509911"/>
            <a:ext cx="1501294" cy="2049764"/>
          </a:xfrm>
          <a:prstGeom prst="rect">
            <a:avLst/>
          </a:prstGeom>
          <a:noFill/>
          <a:ln>
            <a:noFill/>
          </a:ln>
          <a:effectLst>
            <a:glow rad="127000">
              <a:schemeClr val="accent1">
                <a:alpha val="0"/>
              </a:schemeClr>
            </a:glow>
            <a:outerShdw blurRad="76200" dir="13500000" sy="23000" kx="1200000" algn="br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ectangle 2">
            <a:extLst>
              <a:ext uri="{FF2B5EF4-FFF2-40B4-BE49-F238E27FC236}">
                <a16:creationId xmlns="" xmlns:a16="http://schemas.microsoft.com/office/drawing/2014/main" id="{06EAEBB6-65B8-43BD-8DCB-1C8432B20C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26647" y="327888"/>
            <a:ext cx="4986479" cy="606148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+mj-ea"/>
                <a:cs typeface="Arial"/>
              </a:rPr>
              <a:t>Задачи исторической науки</a:t>
            </a:r>
            <a:endParaRPr kumimoji="0" lang="ru-RU" sz="2800" b="1" i="0" u="none" strike="noStrike" kern="0" cap="none" spc="0" normalizeH="0" baseline="0" noProof="0" dirty="0">
              <a:ln>
                <a:noFill/>
              </a:ln>
              <a:solidFill>
                <a:srgbClr val="FEEC94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Times New Roman"/>
              <a:ea typeface="+mj-ea"/>
              <a:cs typeface="Arial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5125949C-62A7-47FC-91A8-A01E4016AA8B}"/>
              </a:ext>
            </a:extLst>
          </p:cNvPr>
          <p:cNvSpPr txBox="1"/>
          <p:nvPr/>
        </p:nvSpPr>
        <p:spPr>
          <a:xfrm>
            <a:off x="92919" y="4693886"/>
            <a:ext cx="665188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just">
              <a:buFont typeface="Wingdings" panose="05000000000000000000" pitchFamily="2" charset="2"/>
              <a:buChar char="q"/>
            </a:pPr>
            <a:r>
              <a:rPr lang="ru-RU" sz="2000" dirty="0"/>
              <a:t>рассмотрение итогов и последствий каких-либо событий, понимание их исторического значения, извлечение из них уроков.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0AD72F07-749C-48A3-8D23-68F43470DB42}"/>
              </a:ext>
            </a:extLst>
          </p:cNvPr>
          <p:cNvSpPr txBox="1"/>
          <p:nvPr/>
        </p:nvSpPr>
        <p:spPr>
          <a:xfrm>
            <a:off x="92919" y="1610318"/>
            <a:ext cx="665188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just">
              <a:buFont typeface="Wingdings" panose="05000000000000000000" pitchFamily="2" charset="2"/>
              <a:buChar char="q"/>
            </a:pPr>
            <a:r>
              <a:rPr lang="ru-RU" sz="2000" dirty="0"/>
              <a:t>Установление причин, анализ факторов  и условий породивших историческое явление.;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851DD8E2-7572-46F1-BDD0-7A0F80279EB3}"/>
              </a:ext>
            </a:extLst>
          </p:cNvPr>
          <p:cNvSpPr txBox="1"/>
          <p:nvPr/>
        </p:nvSpPr>
        <p:spPr>
          <a:xfrm>
            <a:off x="94245" y="2638174"/>
            <a:ext cx="663492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just">
              <a:buFont typeface="Wingdings" panose="05000000000000000000" pitchFamily="2" charset="2"/>
              <a:buChar char="q"/>
            </a:pPr>
            <a:r>
              <a:rPr lang="ru-RU" sz="2000" dirty="0"/>
              <a:t>анализ этапов, содержания и движущих сил исторического процесса;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4F4367DA-1C1B-42F4-A8E9-102A73C5D230}"/>
              </a:ext>
            </a:extLst>
          </p:cNvPr>
          <p:cNvSpPr txBox="1"/>
          <p:nvPr/>
        </p:nvSpPr>
        <p:spPr>
          <a:xfrm>
            <a:off x="94245" y="3666030"/>
            <a:ext cx="663492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just">
              <a:buFont typeface="Wingdings" panose="05000000000000000000" pitchFamily="2" charset="2"/>
              <a:buChar char="q"/>
            </a:pPr>
            <a:r>
              <a:rPr lang="ru-RU" sz="2000" dirty="0"/>
              <a:t>выявление тенденций (направленности), особенностей и характера исторического явления (процесса);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1D9FD887-14B3-4130-B53B-3E8D433154C0}"/>
              </a:ext>
            </a:extLst>
          </p:cNvPr>
          <p:cNvSpPr txBox="1"/>
          <p:nvPr/>
        </p:nvSpPr>
        <p:spPr>
          <a:xfrm>
            <a:off x="84186" y="5905471"/>
            <a:ext cx="665188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just">
              <a:buFont typeface="Wingdings" panose="05000000000000000000" pitchFamily="2" charset="2"/>
              <a:buChar char="q"/>
            </a:pPr>
            <a:r>
              <a:rPr lang="ru-RU" sz="2000" dirty="0"/>
              <a:t>выявление закономерностей и законов исторического развития.</a:t>
            </a:r>
          </a:p>
        </p:txBody>
      </p:sp>
      <p:pic>
        <p:nvPicPr>
          <p:cNvPr id="28" name="Рисунок 27">
            <a:extLst>
              <a:ext uri="{FF2B5EF4-FFF2-40B4-BE49-F238E27FC236}">
                <a16:creationId xmlns="" xmlns:a16="http://schemas.microsoft.com/office/drawing/2014/main" id="{CE0EF176-C7E8-450A-B41D-DAA099E062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31552" y="3508180"/>
            <a:ext cx="2086793" cy="1330505"/>
          </a:xfrm>
          <a:prstGeom prst="ellipse">
            <a:avLst/>
          </a:prstGeom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  <a:reflection endPos="16000" dist="50800" dir="5400000" sy="-100000" algn="bl" rotWithShape="0"/>
            <a:softEdge rad="112500"/>
          </a:effectLst>
        </p:spPr>
      </p:pic>
      <p:pic>
        <p:nvPicPr>
          <p:cNvPr id="29" name="Рисунок 28">
            <a:extLst>
              <a:ext uri="{FF2B5EF4-FFF2-40B4-BE49-F238E27FC236}">
                <a16:creationId xmlns="" xmlns:a16="http://schemas.microsoft.com/office/drawing/2014/main" id="{06CABD70-8241-474E-B2D3-DF9AC737F9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7162" y="3335602"/>
            <a:ext cx="1566373" cy="1566373"/>
          </a:xfrm>
          <a:prstGeom prst="ellipse">
            <a:avLst/>
          </a:prstGeom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  <a:reflection endPos="16000" dist="50800" dir="5400000" sy="-100000" algn="bl" rotWithShape="0"/>
            <a:softEdge rad="112500"/>
          </a:effectLst>
        </p:spPr>
      </p:pic>
      <p:pic>
        <p:nvPicPr>
          <p:cNvPr id="30" name="Рисунок 29">
            <a:extLst>
              <a:ext uri="{FF2B5EF4-FFF2-40B4-BE49-F238E27FC236}">
                <a16:creationId xmlns="" xmlns:a16="http://schemas.microsoft.com/office/drawing/2014/main" id="{50228ECE-A0C7-4935-8CB9-720FF90C7A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9451" y="2641941"/>
            <a:ext cx="667077" cy="814950"/>
          </a:xfrm>
          <a:prstGeom prst="rect">
            <a:avLst/>
          </a:prstGeom>
        </p:spPr>
      </p:pic>
      <p:pic>
        <p:nvPicPr>
          <p:cNvPr id="31" name="Рисунок 30">
            <a:extLst>
              <a:ext uri="{FF2B5EF4-FFF2-40B4-BE49-F238E27FC236}">
                <a16:creationId xmlns="" xmlns:a16="http://schemas.microsoft.com/office/drawing/2014/main" id="{2788679F-3098-4143-A38B-77A1776B87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42220" y="3492279"/>
            <a:ext cx="924596" cy="924596"/>
          </a:xfrm>
          <a:prstGeom prst="rect">
            <a:avLst/>
          </a:prstGeom>
        </p:spPr>
      </p:pic>
      <p:pic>
        <p:nvPicPr>
          <p:cNvPr id="32" name="Рисунок 31">
            <a:extLst>
              <a:ext uri="{FF2B5EF4-FFF2-40B4-BE49-F238E27FC236}">
                <a16:creationId xmlns="" xmlns:a16="http://schemas.microsoft.com/office/drawing/2014/main" id="{93025074-3500-4925-B26F-F18B9D96649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7136" t="1742" r="11023" b="372"/>
          <a:stretch/>
        </p:blipFill>
        <p:spPr>
          <a:xfrm>
            <a:off x="6809452" y="1734925"/>
            <a:ext cx="907491" cy="807093"/>
          </a:xfrm>
          <a:prstGeom prst="rect">
            <a:avLst/>
          </a:prstGeom>
        </p:spPr>
      </p:pic>
      <p:pic>
        <p:nvPicPr>
          <p:cNvPr id="33" name="Рисунок 32">
            <a:extLst>
              <a:ext uri="{FF2B5EF4-FFF2-40B4-BE49-F238E27FC236}">
                <a16:creationId xmlns="" xmlns:a16="http://schemas.microsoft.com/office/drawing/2014/main" id="{1493A90E-2332-45FA-A28C-7BF3479EB71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8699" y="4418560"/>
            <a:ext cx="563207" cy="857189"/>
          </a:xfrm>
          <a:prstGeom prst="rect">
            <a:avLst/>
          </a:prstGeom>
        </p:spPr>
      </p:pic>
      <p:pic>
        <p:nvPicPr>
          <p:cNvPr id="34" name="Рисунок 33">
            <a:extLst>
              <a:ext uri="{FF2B5EF4-FFF2-40B4-BE49-F238E27FC236}">
                <a16:creationId xmlns="" xmlns:a16="http://schemas.microsoft.com/office/drawing/2014/main" id="{66E5C2B8-9228-45CC-A40C-B6D6247132A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80275" y="5386707"/>
            <a:ext cx="563208" cy="771478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sp>
        <p:nvSpPr>
          <p:cNvPr id="35" name="Стрелка: вправо 34">
            <a:extLst>
              <a:ext uri="{FF2B5EF4-FFF2-40B4-BE49-F238E27FC236}">
                <a16:creationId xmlns="" xmlns:a16="http://schemas.microsoft.com/office/drawing/2014/main" id="{83A5F327-B3ED-45E2-9C5E-F27625A22CFF}"/>
              </a:ext>
            </a:extLst>
          </p:cNvPr>
          <p:cNvSpPr/>
          <p:nvPr/>
        </p:nvSpPr>
        <p:spPr>
          <a:xfrm>
            <a:off x="9995003" y="3417216"/>
            <a:ext cx="1136549" cy="1617110"/>
          </a:xfrm>
          <a:prstGeom prst="rightArrow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73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ru-RU" sz="1000" dirty="0">
                <a:solidFill>
                  <a:srgbClr val="FF0000"/>
                </a:solidFill>
              </a:rPr>
              <a:t>методология</a:t>
            </a:r>
          </a:p>
        </p:txBody>
      </p:sp>
      <p:sp>
        <p:nvSpPr>
          <p:cNvPr id="36" name="Стрелка: вправо 35">
            <a:extLst>
              <a:ext uri="{FF2B5EF4-FFF2-40B4-BE49-F238E27FC236}">
                <a16:creationId xmlns="" xmlns:a16="http://schemas.microsoft.com/office/drawing/2014/main" id="{024CF816-74BC-4EB1-84A3-14BFBCA6CF3B}"/>
              </a:ext>
            </a:extLst>
          </p:cNvPr>
          <p:cNvSpPr/>
          <p:nvPr/>
        </p:nvSpPr>
        <p:spPr>
          <a:xfrm rot="13267226">
            <a:off x="7501107" y="2515528"/>
            <a:ext cx="1822688" cy="247631"/>
          </a:xfrm>
          <a:prstGeom prst="rightArrow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73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ru-RU" sz="900" dirty="0">
                <a:solidFill>
                  <a:srgbClr val="FF0000"/>
                </a:solidFill>
              </a:rPr>
              <a:t>Методология</a:t>
            </a:r>
          </a:p>
          <a:p>
            <a:pPr algn="ctr"/>
            <a:endParaRPr lang="ru-RU" sz="900" dirty="0">
              <a:solidFill>
                <a:srgbClr val="FF0000"/>
              </a:solidFill>
            </a:endParaRPr>
          </a:p>
        </p:txBody>
      </p:sp>
      <p:sp>
        <p:nvSpPr>
          <p:cNvPr id="37" name="Стрелка: вправо 36">
            <a:extLst>
              <a:ext uri="{FF2B5EF4-FFF2-40B4-BE49-F238E27FC236}">
                <a16:creationId xmlns="" xmlns:a16="http://schemas.microsoft.com/office/drawing/2014/main" id="{9E1C62E3-9841-4625-9349-65710773436B}"/>
              </a:ext>
            </a:extLst>
          </p:cNvPr>
          <p:cNvSpPr/>
          <p:nvPr/>
        </p:nvSpPr>
        <p:spPr>
          <a:xfrm rot="12470572">
            <a:off x="7305321" y="3033156"/>
            <a:ext cx="1606849" cy="284450"/>
          </a:xfrm>
          <a:prstGeom prst="rightArrow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73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ru-RU" sz="900" dirty="0">
                <a:solidFill>
                  <a:srgbClr val="FF0000"/>
                </a:solidFill>
              </a:rPr>
              <a:t>Методология</a:t>
            </a:r>
          </a:p>
        </p:txBody>
      </p:sp>
      <p:sp>
        <p:nvSpPr>
          <p:cNvPr id="38" name="Стрелка: вправо 37">
            <a:extLst>
              <a:ext uri="{FF2B5EF4-FFF2-40B4-BE49-F238E27FC236}">
                <a16:creationId xmlns="" xmlns:a16="http://schemas.microsoft.com/office/drawing/2014/main" id="{DF6BADA1-3244-462F-A96A-786233488782}"/>
              </a:ext>
            </a:extLst>
          </p:cNvPr>
          <p:cNvSpPr/>
          <p:nvPr/>
        </p:nvSpPr>
        <p:spPr>
          <a:xfrm rot="10800000">
            <a:off x="7016093" y="3916740"/>
            <a:ext cx="1598511" cy="284450"/>
          </a:xfrm>
          <a:prstGeom prst="rightArrow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73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ru-RU" sz="900" kern="0" dirty="0">
                <a:solidFill>
                  <a:srgbClr val="FF0000"/>
                </a:solidFill>
              </a:rPr>
              <a:t>Методология</a:t>
            </a:r>
          </a:p>
        </p:txBody>
      </p:sp>
      <p:sp>
        <p:nvSpPr>
          <p:cNvPr id="39" name="Стрелка: вправо 38">
            <a:extLst>
              <a:ext uri="{FF2B5EF4-FFF2-40B4-BE49-F238E27FC236}">
                <a16:creationId xmlns="" xmlns:a16="http://schemas.microsoft.com/office/drawing/2014/main" id="{6AE5249B-15D7-4EB5-80E0-4BF86174BB3A}"/>
              </a:ext>
            </a:extLst>
          </p:cNvPr>
          <p:cNvSpPr/>
          <p:nvPr/>
        </p:nvSpPr>
        <p:spPr>
          <a:xfrm rot="9603370">
            <a:off x="7154106" y="4603659"/>
            <a:ext cx="1594760" cy="274935"/>
          </a:xfrm>
          <a:prstGeom prst="rightArrow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73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ru-RU" sz="900" dirty="0">
                <a:solidFill>
                  <a:srgbClr val="FF0000"/>
                </a:solidFill>
              </a:rPr>
              <a:t>Методология</a:t>
            </a:r>
          </a:p>
          <a:p>
            <a:pPr algn="ctr"/>
            <a:endParaRPr lang="ru-RU" sz="900" dirty="0">
              <a:solidFill>
                <a:srgbClr val="FF0000"/>
              </a:solidFill>
            </a:endParaRPr>
          </a:p>
        </p:txBody>
      </p:sp>
      <p:sp>
        <p:nvSpPr>
          <p:cNvPr id="40" name="Стрелка: вправо 39">
            <a:extLst>
              <a:ext uri="{FF2B5EF4-FFF2-40B4-BE49-F238E27FC236}">
                <a16:creationId xmlns="" xmlns:a16="http://schemas.microsoft.com/office/drawing/2014/main" id="{B08F2B34-594A-4393-B6DF-8E6FF6A3B975}"/>
              </a:ext>
            </a:extLst>
          </p:cNvPr>
          <p:cNvSpPr/>
          <p:nvPr/>
        </p:nvSpPr>
        <p:spPr>
          <a:xfrm rot="8735131">
            <a:off x="7226542" y="5192053"/>
            <a:ext cx="1738074" cy="283577"/>
          </a:xfrm>
          <a:prstGeom prst="rightArrow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73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ru-RU" sz="900" dirty="0">
                <a:solidFill>
                  <a:srgbClr val="FF0000"/>
                </a:solidFill>
              </a:rPr>
              <a:t>Методология</a:t>
            </a:r>
          </a:p>
          <a:p>
            <a:pPr algn="ctr"/>
            <a:endParaRPr lang="ru-RU" sz="900" dirty="0">
              <a:solidFill>
                <a:srgbClr val="FF0000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26A65FBF-2BF5-485E-BA55-80EFADEFF378}"/>
              </a:ext>
            </a:extLst>
          </p:cNvPr>
          <p:cNvSpPr txBox="1"/>
          <p:nvPr/>
        </p:nvSpPr>
        <p:spPr>
          <a:xfrm>
            <a:off x="11456544" y="2953434"/>
            <a:ext cx="15045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ИСТОРИЧЕСКОЕ СОБЫТИЕ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="" xmlns:a16="http://schemas.microsoft.com/office/drawing/2014/main" id="{318B865F-E0FC-43E1-BF6B-7313FAED5310}"/>
              </a:ext>
            </a:extLst>
          </p:cNvPr>
          <p:cNvSpPr txBox="1"/>
          <p:nvPr/>
        </p:nvSpPr>
        <p:spPr>
          <a:xfrm>
            <a:off x="9259312" y="3203251"/>
            <a:ext cx="10532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ИСТОРИК</a:t>
            </a:r>
          </a:p>
        </p:txBody>
      </p:sp>
    </p:spTree>
    <p:extLst>
      <p:ext uri="{BB962C8B-B14F-4D97-AF65-F5344CB8AC3E}">
        <p14:creationId xmlns:p14="http://schemas.microsoft.com/office/powerpoint/2010/main" val="956333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/>
      </p:transition>
    </mc:Choice>
    <mc:Fallback xmlns="">
      <p:transition spd="slow">
        <p:spli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6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6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6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6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7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7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7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7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3" dur="3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6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000"/>
                            </p:stCondLst>
                            <p:childTnLst>
                              <p:par>
                                <p:cTn id="7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500"/>
                            </p:stCondLst>
                            <p:childTnLst>
                              <p:par>
                                <p:cTn id="7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7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7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7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2200"/>
                            </p:stCondLst>
                            <p:childTnLst>
                              <p:par>
                                <p:cTn id="8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2700"/>
                            </p:stCondLst>
                            <p:childTnLst>
                              <p:par>
                                <p:cTn id="8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3200"/>
                            </p:stCondLst>
                            <p:childTnLst>
                              <p:par>
                                <p:cTn id="90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3700"/>
                            </p:stCondLst>
                            <p:childTnLst>
                              <p:par>
                                <p:cTn id="97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4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4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4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4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4100"/>
                            </p:stCondLst>
                            <p:childTnLst>
                              <p:par>
                                <p:cTn id="10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4600"/>
                            </p:stCondLst>
                            <p:childTnLst>
                              <p:par>
                                <p:cTn id="11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14" grpId="0"/>
      <p:bldP spid="15" grpId="0"/>
      <p:bldP spid="16" grpId="0"/>
      <p:bldP spid="26" grpId="0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/>
      <p:bldP spid="4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/>
          <p:cNvPicPr>
            <a:picLocks noChangeAspect="1"/>
          </p:cNvPicPr>
          <p:nvPr/>
        </p:nvPicPr>
        <p:blipFill>
          <a:blip r:embed="rId2" cstate="print"/>
          <a:srcRect r="44421" b="21170"/>
          <a:stretch>
            <a:fillRect/>
          </a:stretch>
        </p:blipFill>
        <p:spPr bwMode="auto">
          <a:xfrm>
            <a:off x="11916142" y="5509911"/>
            <a:ext cx="1501294" cy="2049764"/>
          </a:xfrm>
          <a:prstGeom prst="rect">
            <a:avLst/>
          </a:prstGeom>
          <a:noFill/>
          <a:ln>
            <a:noFill/>
          </a:ln>
          <a:effectLst>
            <a:glow rad="127000">
              <a:schemeClr val="accent1">
                <a:alpha val="0"/>
              </a:schemeClr>
            </a:glow>
            <a:outerShdw blurRad="76200" dir="13500000" sy="23000" kx="1200000" algn="br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5752EF87-3E05-40A9-82FB-D0A1ACFA57E6}"/>
              </a:ext>
            </a:extLst>
          </p:cNvPr>
          <p:cNvSpPr txBox="1"/>
          <p:nvPr/>
        </p:nvSpPr>
        <p:spPr>
          <a:xfrm>
            <a:off x="3665490" y="394815"/>
            <a:ext cx="681339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/>
                <a:ea typeface="+mn-ea"/>
                <a:cs typeface="Arial"/>
              </a:rPr>
              <a:t>История в системе 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/>
                <a:ea typeface="+mn-ea"/>
                <a:cs typeface="Arial"/>
              </a:rPr>
              <a:t>социально-гуманитарных наук</a:t>
            </a:r>
            <a:endParaRPr lang="ru-RU" dirty="0"/>
          </a:p>
        </p:txBody>
      </p:sp>
      <p:pic>
        <p:nvPicPr>
          <p:cNvPr id="13" name="Рисунок 1">
            <a:extLst>
              <a:ext uri="{FF2B5EF4-FFF2-40B4-BE49-F238E27FC236}">
                <a16:creationId xmlns="" xmlns:a16="http://schemas.microsoft.com/office/drawing/2014/main" id="{CFC7BBFB-C402-4BA8-80A8-657340E784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9267" y="1532298"/>
            <a:ext cx="5713413" cy="4978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Объект 5">
            <a:extLst>
              <a:ext uri="{FF2B5EF4-FFF2-40B4-BE49-F238E27FC236}">
                <a16:creationId xmlns="" xmlns:a16="http://schemas.microsoft.com/office/drawing/2014/main" id="{74911A6B-58AF-4396-9568-32824F794F2E}"/>
              </a:ext>
            </a:extLst>
          </p:cNvPr>
          <p:cNvSpPr txBox="1">
            <a:spLocks/>
          </p:cNvSpPr>
          <p:nvPr/>
        </p:nvSpPr>
        <p:spPr bwMode="auto">
          <a:xfrm>
            <a:off x="7228936" y="1979972"/>
            <a:ext cx="4970583" cy="49961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1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1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1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1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1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1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cs typeface="+mn-cs"/>
              </a:defRPr>
            </a:lvl9pPr>
          </a:lstStyle>
          <a:p>
            <a:pPr defTabSz="914400">
              <a:spcBef>
                <a:spcPts val="1200"/>
              </a:spcBef>
              <a:spcAft>
                <a:spcPts val="1200"/>
              </a:spcAft>
              <a:buClrTx/>
              <a:buFont typeface="Wingdings" panose="05000000000000000000" pitchFamily="2" charset="2"/>
              <a:buChar char="q"/>
              <a:defRPr/>
            </a:pPr>
            <a:r>
              <a:rPr kumimoji="0" lang="ru-RU" sz="2000" b="0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/>
                <a:ea typeface="+mn-ea"/>
                <a:cs typeface="Arial"/>
              </a:rPr>
              <a:t>В отличие от других наук история изучает как общество в целом, так и все без исключения сферы его деятельности.</a:t>
            </a:r>
          </a:p>
          <a:p>
            <a:pPr defTabSz="914400">
              <a:spcBef>
                <a:spcPts val="1200"/>
              </a:spcBef>
              <a:spcAft>
                <a:spcPts val="1200"/>
              </a:spcAft>
              <a:buClrTx/>
              <a:buFont typeface="Wingdings" panose="05000000000000000000" pitchFamily="2" charset="2"/>
              <a:buChar char="q"/>
              <a:defRPr/>
            </a:pPr>
            <a:r>
              <a:rPr kumimoji="0" lang="ru-RU" sz="2000" b="0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/>
                <a:ea typeface="+mn-ea"/>
                <a:cs typeface="Arial"/>
              </a:rPr>
              <a:t>История дает другим наукам необходимый для исследования фактический материал.</a:t>
            </a:r>
          </a:p>
          <a:p>
            <a:pPr defTabSz="914400">
              <a:spcBef>
                <a:spcPts val="1200"/>
              </a:spcBef>
              <a:spcAft>
                <a:spcPts val="1200"/>
              </a:spcAft>
              <a:buClrTx/>
              <a:buFont typeface="Wingdings" panose="05000000000000000000" pitchFamily="2" charset="2"/>
              <a:buChar char="q"/>
              <a:defRPr/>
            </a:pPr>
            <a:r>
              <a:rPr kumimoji="0" lang="ru-RU" sz="2000" b="0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/>
                <a:ea typeface="+mn-ea"/>
                <a:cs typeface="Arial"/>
              </a:rPr>
              <a:t>История обеспечивает изучение других дисциплин цикла </a:t>
            </a:r>
            <a:r>
              <a:rPr kumimoji="0" lang="ru-RU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/>
                <a:ea typeface="+mn-ea"/>
                <a:cs typeface="Arial"/>
              </a:rPr>
              <a:t>ГиСЭД</a:t>
            </a:r>
            <a:r>
              <a:rPr kumimoji="0" lang="ru-RU" sz="2000" b="0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/>
                <a:ea typeface="+mn-ea"/>
                <a:cs typeface="Arial"/>
              </a:rPr>
              <a:t> и играет  социально-ориентирующую роль.</a:t>
            </a:r>
          </a:p>
          <a:p>
            <a:pPr defTabSz="914400">
              <a:spcBef>
                <a:spcPts val="1200"/>
              </a:spcBef>
              <a:spcAft>
                <a:spcPts val="1200"/>
              </a:spcAft>
              <a:buClrTx/>
              <a:buFont typeface="Wingdings" panose="05000000000000000000" pitchFamily="2" charset="2"/>
              <a:buChar char="q"/>
              <a:defRPr/>
            </a:pPr>
            <a:r>
              <a:rPr kumimoji="0" lang="ru-RU" sz="2000" b="0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/>
                <a:ea typeface="+mn-ea"/>
                <a:cs typeface="Arial"/>
              </a:rPr>
              <a:t>История изучается на 1 курсе и является предшествующей (обеспечивающей) для других дисциплин.</a:t>
            </a:r>
          </a:p>
        </p:txBody>
      </p:sp>
    </p:spTree>
    <p:extLst>
      <p:ext uri="{BB962C8B-B14F-4D97-AF65-F5344CB8AC3E}">
        <p14:creationId xmlns:p14="http://schemas.microsoft.com/office/powerpoint/2010/main" val="14751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/>
      </p:transition>
    </mc:Choice>
    <mc:Fallback xmlns="">
      <p:transition spd="slow">
        <p:spli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4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/>
          <p:cNvPicPr>
            <a:picLocks noChangeAspect="1"/>
          </p:cNvPicPr>
          <p:nvPr/>
        </p:nvPicPr>
        <p:blipFill>
          <a:blip r:embed="rId2" cstate="print"/>
          <a:srcRect r="44421" b="21170"/>
          <a:stretch>
            <a:fillRect/>
          </a:stretch>
        </p:blipFill>
        <p:spPr bwMode="auto">
          <a:xfrm>
            <a:off x="11916142" y="5509911"/>
            <a:ext cx="1501294" cy="2049764"/>
          </a:xfrm>
          <a:prstGeom prst="rect">
            <a:avLst/>
          </a:prstGeom>
          <a:noFill/>
          <a:ln>
            <a:noFill/>
          </a:ln>
          <a:effectLst>
            <a:glow rad="127000">
              <a:schemeClr val="accent1">
                <a:alpha val="0"/>
              </a:schemeClr>
            </a:glow>
            <a:outerShdw blurRad="76200" dir="13500000" sy="23000" kx="1200000" algn="br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1A7C0FB0-DF9E-42A0-8914-C9192543AED4}"/>
              </a:ext>
            </a:extLst>
          </p:cNvPr>
          <p:cNvSpPr txBox="1"/>
          <p:nvPr/>
        </p:nvSpPr>
        <p:spPr>
          <a:xfrm>
            <a:off x="3627404" y="287089"/>
            <a:ext cx="685369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600" b="1" kern="0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/>
                <a:ea typeface="+mj-ea"/>
                <a:cs typeface="Arial"/>
              </a:rPr>
              <a:t>РАБОЧАЯ ПРОГРАММА ДИСЦИПЛИНЫ «ИСТОРИЯ РОССИИ»</a:t>
            </a:r>
          </a:p>
        </p:txBody>
      </p:sp>
      <p:graphicFrame>
        <p:nvGraphicFramePr>
          <p:cNvPr id="7" name="Таблица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0461059"/>
              </p:ext>
            </p:extLst>
          </p:nvPr>
        </p:nvGraphicFramePr>
        <p:xfrm>
          <a:off x="575355" y="682633"/>
          <a:ext cx="5762771" cy="6868873"/>
        </p:xfrm>
        <a:graphic>
          <a:graphicData uri="http://schemas.openxmlformats.org/drawingml/2006/table">
            <a:tbl>
              <a:tblPr firstRow="1" firstCol="1" bandRow="1"/>
              <a:tblGrid>
                <a:gridCol w="2065103">
                  <a:extLst>
                    <a:ext uri="{9D8B030D-6E8A-4147-A177-3AD203B41FA5}">
                      <a16:colId xmlns="" xmlns:a16="http://schemas.microsoft.com/office/drawing/2014/main" val="3349452326"/>
                    </a:ext>
                  </a:extLst>
                </a:gridCol>
                <a:gridCol w="554805">
                  <a:extLst>
                    <a:ext uri="{9D8B030D-6E8A-4147-A177-3AD203B41FA5}">
                      <a16:colId xmlns="" xmlns:a16="http://schemas.microsoft.com/office/drawing/2014/main" val="3958108849"/>
                    </a:ext>
                  </a:extLst>
                </a:gridCol>
                <a:gridCol w="698643">
                  <a:extLst>
                    <a:ext uri="{9D8B030D-6E8A-4147-A177-3AD203B41FA5}">
                      <a16:colId xmlns="" xmlns:a16="http://schemas.microsoft.com/office/drawing/2014/main" val="1313145936"/>
                    </a:ext>
                  </a:extLst>
                </a:gridCol>
                <a:gridCol w="616449">
                  <a:extLst>
                    <a:ext uri="{9D8B030D-6E8A-4147-A177-3AD203B41FA5}">
                      <a16:colId xmlns="" xmlns:a16="http://schemas.microsoft.com/office/drawing/2014/main" val="3566792373"/>
                    </a:ext>
                  </a:extLst>
                </a:gridCol>
                <a:gridCol w="534256">
                  <a:extLst>
                    <a:ext uri="{9D8B030D-6E8A-4147-A177-3AD203B41FA5}">
                      <a16:colId xmlns="" xmlns:a16="http://schemas.microsoft.com/office/drawing/2014/main" val="308252298"/>
                    </a:ext>
                  </a:extLst>
                </a:gridCol>
                <a:gridCol w="380144">
                  <a:extLst>
                    <a:ext uri="{9D8B030D-6E8A-4147-A177-3AD203B41FA5}">
                      <a16:colId xmlns="" xmlns:a16="http://schemas.microsoft.com/office/drawing/2014/main" val="3610179281"/>
                    </a:ext>
                  </a:extLst>
                </a:gridCol>
                <a:gridCol w="913371">
                  <a:extLst>
                    <a:ext uri="{9D8B030D-6E8A-4147-A177-3AD203B41FA5}">
                      <a16:colId xmlns="" xmlns:a16="http://schemas.microsoft.com/office/drawing/2014/main" val="1955117332"/>
                    </a:ext>
                  </a:extLst>
                </a:gridCol>
              </a:tblGrid>
              <a:tr h="104758">
                <a:tc rowSpan="3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05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Наименование тем (разделов) дисциплины</a:t>
                      </a:r>
                      <a:endParaRPr lang="ru-RU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500" marR="325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1144270" algn="l"/>
                        </a:tabLst>
                      </a:pPr>
                      <a:r>
                        <a:rPr lang="ru-RU" sz="105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Трудоемкость в часах</a:t>
                      </a:r>
                      <a:endParaRPr lang="ru-RU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500" marR="325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05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Формы текущего контроля успеваемости</a:t>
                      </a:r>
                      <a:endParaRPr lang="ru-RU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500" marR="325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69870885"/>
                  </a:ext>
                </a:extLst>
              </a:tr>
              <a:tr h="209515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05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Всего</a:t>
                      </a:r>
                      <a:endParaRPr lang="ru-RU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500" marR="325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05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Контактная работа-Аудиторная работа</a:t>
                      </a:r>
                      <a:endParaRPr lang="ru-RU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500" marR="325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05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Самостоятельная работа </a:t>
                      </a:r>
                      <a:endParaRPr lang="ru-RU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500" marR="325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639951178"/>
                  </a:ext>
                </a:extLst>
              </a:tr>
              <a:tr h="314273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05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Общая</a:t>
                      </a:r>
                      <a:endParaRPr lang="ru-RU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500" marR="325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05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Лекции</a:t>
                      </a:r>
                      <a:endParaRPr lang="ru-RU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500" marR="325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05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Семинары</a:t>
                      </a:r>
                      <a:endParaRPr lang="ru-RU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500" marR="325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160112792"/>
                  </a:ext>
                </a:extLst>
              </a:tr>
              <a:tr h="838061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2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Тема 1. </a:t>
                      </a:r>
                      <a:r>
                        <a:rPr lang="ru-RU" sz="1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История как наука</a:t>
                      </a:r>
                      <a:r>
                        <a:rPr lang="ru-RU" sz="12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lang="ru-RU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500" marR="325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</a:p>
                  </a:txBody>
                  <a:tcPr marL="32500" marR="325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 marL="32500" marR="325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32500" marR="325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32500" marR="325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32500" marR="325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7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Опрос, 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тестирование,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коллоквиум,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подготовка к выполнению домашнего творческого задания / контрольной работы / эссе</a:t>
                      </a:r>
                    </a:p>
                  </a:txBody>
                  <a:tcPr marL="32500" marR="325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815906306"/>
                  </a:ext>
                </a:extLst>
              </a:tr>
              <a:tr h="838061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2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Тема 2. </a:t>
                      </a:r>
                      <a:r>
                        <a:rPr lang="ru-RU" sz="1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Концепции исторического развития</a:t>
                      </a:r>
                      <a:r>
                        <a:rPr lang="ru-RU" sz="12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lang="ru-RU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500" marR="325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</a:p>
                  </a:txBody>
                  <a:tcPr marL="32500" marR="325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 marL="32500" marR="325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32500" marR="325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32500" marR="325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32500" marR="325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ru-RU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500" marR="325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3467513350"/>
                  </a:ext>
                </a:extLst>
              </a:tr>
              <a:tr h="1047576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ru-RU" sz="12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Тема 3. </a:t>
                      </a:r>
                      <a:r>
                        <a:rPr lang="ru-RU" sz="1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Народы и государства на территории современной России в Древности. Русь в IX — первой трети XIII века </a:t>
                      </a:r>
                    </a:p>
                  </a:txBody>
                  <a:tcPr marL="32500" marR="325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14</a:t>
                      </a:r>
                    </a:p>
                  </a:txBody>
                  <a:tcPr marL="32500" marR="325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</a:p>
                  </a:txBody>
                  <a:tcPr marL="32500" marR="325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32500" marR="325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32500" marR="325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 marL="32500" marR="325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ru-RU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500" marR="325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917867651"/>
                  </a:ext>
                </a:extLst>
              </a:tr>
              <a:tr h="838061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ru-RU" sz="12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Тема 4. </a:t>
                      </a:r>
                      <a:r>
                        <a:rPr lang="ru-RU" sz="1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Русь в XIII–XV вв. </a:t>
                      </a:r>
                    </a:p>
                  </a:txBody>
                  <a:tcPr marL="32500" marR="325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</a:p>
                  </a:txBody>
                  <a:tcPr marL="32500" marR="325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 marL="32500" marR="325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32500" marR="325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32500" marR="325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32500" marR="325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ru-RU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500" marR="325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3558690829"/>
                  </a:ext>
                </a:extLst>
              </a:tr>
              <a:tr h="838061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ru-RU" sz="12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Тема 5. </a:t>
                      </a:r>
                      <a:r>
                        <a:rPr lang="ru-RU" sz="1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Россия и страны мира в XVI–XVII вв.</a:t>
                      </a:r>
                      <a:r>
                        <a:rPr lang="ru-RU" sz="12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lang="ru-RU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500" marR="325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</a:p>
                  </a:txBody>
                  <a:tcPr marL="32500" marR="325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 marL="32500" marR="325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32500" marR="325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32500" marR="325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32500" marR="325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ru-RU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500" marR="325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02639810"/>
                  </a:ext>
                </a:extLst>
              </a:tr>
              <a:tr h="838061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ru-RU" sz="12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Тема 6. </a:t>
                      </a:r>
                      <a:r>
                        <a:rPr lang="ru-RU" sz="1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Россия в XVIII в. 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2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ru-RU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500" marR="325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</a:p>
                  </a:txBody>
                  <a:tcPr marL="32500" marR="325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 marL="32500" marR="325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32500" marR="325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32500" marR="325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32500" marR="325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ru-RU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500" marR="325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672694188"/>
                  </a:ext>
                </a:extLst>
              </a:tr>
              <a:tr h="510852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ru-RU" sz="12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Тема 7. </a:t>
                      </a:r>
                      <a:r>
                        <a:rPr lang="ru-RU" sz="1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Российская империя в XIX — начале XX вв. </a:t>
                      </a:r>
                    </a:p>
                  </a:txBody>
                  <a:tcPr marL="32500" marR="325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</a:p>
                  </a:txBody>
                  <a:tcPr marL="32500" marR="325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 marL="32500" marR="325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32500" marR="325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32500" marR="325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32500" marR="325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ru-RU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500" marR="325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604480243"/>
                  </a:ext>
                </a:extLst>
              </a:tr>
            </a:tbl>
          </a:graphicData>
        </a:graphic>
      </p:graphicFrame>
      <p:graphicFrame>
        <p:nvGraphicFramePr>
          <p:cNvPr id="8" name="Таблица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1174472"/>
              </p:ext>
            </p:extLst>
          </p:nvPr>
        </p:nvGraphicFramePr>
        <p:xfrm>
          <a:off x="6549996" y="682629"/>
          <a:ext cx="6487911" cy="6877047"/>
        </p:xfrm>
        <a:graphic>
          <a:graphicData uri="http://schemas.openxmlformats.org/drawingml/2006/table">
            <a:tbl>
              <a:tblPr firstRow="1" firstCol="1" bandRow="1"/>
              <a:tblGrid>
                <a:gridCol w="2686471">
                  <a:extLst>
                    <a:ext uri="{9D8B030D-6E8A-4147-A177-3AD203B41FA5}">
                      <a16:colId xmlns="" xmlns:a16="http://schemas.microsoft.com/office/drawing/2014/main" val="1199670171"/>
                    </a:ext>
                  </a:extLst>
                </a:gridCol>
                <a:gridCol w="678095">
                  <a:extLst>
                    <a:ext uri="{9D8B030D-6E8A-4147-A177-3AD203B41FA5}">
                      <a16:colId xmlns="" xmlns:a16="http://schemas.microsoft.com/office/drawing/2014/main" val="3494098362"/>
                    </a:ext>
                  </a:extLst>
                </a:gridCol>
                <a:gridCol w="554804">
                  <a:extLst>
                    <a:ext uri="{9D8B030D-6E8A-4147-A177-3AD203B41FA5}">
                      <a16:colId xmlns="" xmlns:a16="http://schemas.microsoft.com/office/drawing/2014/main" val="2146579006"/>
                    </a:ext>
                  </a:extLst>
                </a:gridCol>
                <a:gridCol w="554805">
                  <a:extLst>
                    <a:ext uri="{9D8B030D-6E8A-4147-A177-3AD203B41FA5}">
                      <a16:colId xmlns="" xmlns:a16="http://schemas.microsoft.com/office/drawing/2014/main" val="1918127605"/>
                    </a:ext>
                  </a:extLst>
                </a:gridCol>
                <a:gridCol w="606175">
                  <a:extLst>
                    <a:ext uri="{9D8B030D-6E8A-4147-A177-3AD203B41FA5}">
                      <a16:colId xmlns="" xmlns:a16="http://schemas.microsoft.com/office/drawing/2014/main" val="3226799526"/>
                    </a:ext>
                  </a:extLst>
                </a:gridCol>
                <a:gridCol w="575353">
                  <a:extLst>
                    <a:ext uri="{9D8B030D-6E8A-4147-A177-3AD203B41FA5}">
                      <a16:colId xmlns="" xmlns:a16="http://schemas.microsoft.com/office/drawing/2014/main" val="893788819"/>
                    </a:ext>
                  </a:extLst>
                </a:gridCol>
                <a:gridCol w="832208">
                  <a:extLst>
                    <a:ext uri="{9D8B030D-6E8A-4147-A177-3AD203B41FA5}">
                      <a16:colId xmlns="" xmlns:a16="http://schemas.microsoft.com/office/drawing/2014/main" val="1200348832"/>
                    </a:ext>
                  </a:extLst>
                </a:gridCol>
              </a:tblGrid>
              <a:tr h="87246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ru-RU" sz="12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Тема 8. </a:t>
                      </a:r>
                      <a:r>
                        <a:rPr lang="ru-RU" sz="1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Россия и СССР в советскую эпоху (1917–1991)</a:t>
                      </a:r>
                      <a:r>
                        <a:rPr lang="ru-RU" sz="12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lang="ru-RU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3616" marR="3361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14</a:t>
                      </a:r>
                    </a:p>
                  </a:txBody>
                  <a:tcPr marL="33616" marR="3361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</a:p>
                  </a:txBody>
                  <a:tcPr marL="33616" marR="3361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33616" marR="3361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 marL="33616" marR="3361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 marL="33616" marR="3361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9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Опрос, 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тестирование,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коллоквиум,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подготовка к выполнению домашнего творческого задания / контрольной работы / эссе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ru-RU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3616" marR="3361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726966402"/>
                  </a:ext>
                </a:extLst>
              </a:tr>
              <a:tr h="87246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ru-RU" sz="12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Тема 9. </a:t>
                      </a:r>
                      <a:r>
                        <a:rPr lang="ru-RU" sz="12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Современная Российская Федерация (1991–2022)</a:t>
                      </a:r>
                    </a:p>
                  </a:txBody>
                  <a:tcPr marL="33616" marR="3361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</a:p>
                  </a:txBody>
                  <a:tcPr marL="33616" marR="3361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 marL="33616" marR="3361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33616" marR="3361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33616" marR="3361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33616" marR="3361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ru-RU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3616" marR="3361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3176860573"/>
                  </a:ext>
                </a:extLst>
              </a:tr>
              <a:tr h="997097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ru-RU" sz="12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Тема 10. </a:t>
                      </a:r>
                      <a:r>
                        <a:rPr lang="ru-RU" sz="12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Историография истории России. Исторические источники и методы исторического исследования</a:t>
                      </a:r>
                      <a:r>
                        <a:rPr lang="ru-RU" sz="12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3616" marR="3361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 marL="33616" marR="3361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33616" marR="3361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33616" marR="3361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33616" marR="3361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33616" marR="3361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ru-RU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3616" marR="3361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4250713419"/>
                  </a:ext>
                </a:extLst>
              </a:tr>
              <a:tr h="87246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ru-RU" sz="12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Тема 11. </a:t>
                      </a:r>
                      <a:r>
                        <a:rPr lang="ru-RU" sz="12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Место России во всеобщей истории </a:t>
                      </a:r>
                    </a:p>
                  </a:txBody>
                  <a:tcPr marL="33616" marR="3361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</a:p>
                  </a:txBody>
                  <a:tcPr marL="33616" marR="3361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 marL="33616" marR="3361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33616" marR="3361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33616" marR="3361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33616" marR="3361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ru-RU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3616" marR="3361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499651947"/>
                  </a:ext>
                </a:extLst>
              </a:tr>
              <a:tr h="87246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ru-RU" sz="12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Тема 12. </a:t>
                      </a:r>
                      <a:r>
                        <a:rPr lang="ru-RU" sz="1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Точки бифуркации в истории России. Роль личности в истории </a:t>
                      </a:r>
                    </a:p>
                  </a:txBody>
                  <a:tcPr marL="33616" marR="3361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</a:p>
                  </a:txBody>
                  <a:tcPr marL="33616" marR="3361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 marL="33616" marR="3361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33616" marR="3361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33616" marR="3361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33616" marR="3361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ru-RU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3616" marR="3361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3799236853"/>
                  </a:ext>
                </a:extLst>
              </a:tr>
              <a:tr h="87246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ru-RU" sz="12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Тема 13. </a:t>
                      </a:r>
                      <a:r>
                        <a:rPr lang="ru-RU" sz="12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Проблемы фальсификации истории 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ru-RU" sz="12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3616" marR="3361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</a:p>
                  </a:txBody>
                  <a:tcPr marL="33616" marR="3361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 marL="33616" marR="3361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33616" marR="3361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33616" marR="3361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33616" marR="3361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ru-RU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3616" marR="3361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700405836"/>
                  </a:ext>
                </a:extLst>
              </a:tr>
              <a:tr h="87246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ru-RU" sz="12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Тема 14. </a:t>
                      </a:r>
                      <a:r>
                        <a:rPr lang="ru-RU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Отражение истории в культуре 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ru-RU" sz="12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3616" marR="3361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</a:p>
                  </a:txBody>
                  <a:tcPr marL="33616" marR="3361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 marL="33616" marR="3361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33616" marR="3361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33616" marR="3361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ru-RU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3616" marR="3361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ru-RU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3616" marR="3361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969818979"/>
                  </a:ext>
                </a:extLst>
              </a:tr>
              <a:tr h="373911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В целом по дисциплине  </a:t>
                      </a:r>
                    </a:p>
                  </a:txBody>
                  <a:tcPr marL="33616" marR="3361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2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144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3616" marR="3361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2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86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3616" marR="3361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2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34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3616" marR="3361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2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52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3616" marR="3361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2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58</a:t>
                      </a:r>
                      <a:endParaRPr lang="ru-RU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3616" marR="3361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ru-RU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3616" marR="3361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4049658631"/>
                  </a:ext>
                </a:extLst>
              </a:tr>
              <a:tr h="271279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Итого в %</a:t>
                      </a:r>
                    </a:p>
                  </a:txBody>
                  <a:tcPr marL="33616" marR="3361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100</a:t>
                      </a:r>
                    </a:p>
                  </a:txBody>
                  <a:tcPr marL="33616" marR="3361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2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60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3616" marR="3361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2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40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3616" marR="3361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2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60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3616" marR="3361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2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40</a:t>
                      </a:r>
                      <a:endParaRPr lang="ru-RU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3616" marR="3361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ru-RU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3616" marR="3361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33569787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95795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/>
      </p:transition>
    </mc:Choice>
    <mc:Fallback xmlns="">
      <p:transition spd="slow">
        <p:spli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6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/>
          <p:cNvPicPr>
            <a:picLocks noChangeAspect="1"/>
          </p:cNvPicPr>
          <p:nvPr/>
        </p:nvPicPr>
        <p:blipFill>
          <a:blip r:embed="rId2" cstate="print"/>
          <a:srcRect r="44421" b="21170"/>
          <a:stretch>
            <a:fillRect/>
          </a:stretch>
        </p:blipFill>
        <p:spPr bwMode="auto">
          <a:xfrm>
            <a:off x="11916142" y="5509911"/>
            <a:ext cx="1501294" cy="2049764"/>
          </a:xfrm>
          <a:prstGeom prst="rect">
            <a:avLst/>
          </a:prstGeom>
          <a:noFill/>
          <a:ln>
            <a:noFill/>
          </a:ln>
          <a:effectLst>
            <a:glow rad="127000">
              <a:schemeClr val="accent1">
                <a:alpha val="0"/>
              </a:schemeClr>
            </a:glow>
            <a:outerShdw blurRad="76200" dir="13500000" sy="23000" kx="1200000" algn="br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DDDAF8F6-C01D-4A27-9060-00B58DDC79A0}"/>
              </a:ext>
            </a:extLst>
          </p:cNvPr>
          <p:cNvSpPr txBox="1"/>
          <p:nvPr/>
        </p:nvSpPr>
        <p:spPr>
          <a:xfrm>
            <a:off x="3769744" y="384275"/>
            <a:ext cx="68148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ru-RU" sz="28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+mj-ea"/>
                <a:cs typeface="Arial"/>
              </a:rPr>
              <a:t>Социальные функции истории</a:t>
            </a:r>
            <a:endParaRPr lang="ru-RU" sz="2800" dirty="0"/>
          </a:p>
        </p:txBody>
      </p:sp>
      <p:pic>
        <p:nvPicPr>
          <p:cNvPr id="13" name="Объект 2">
            <a:extLst>
              <a:ext uri="{FF2B5EF4-FFF2-40B4-BE49-F238E27FC236}">
                <a16:creationId xmlns="" xmlns:a16="http://schemas.microsoft.com/office/drawing/2014/main" id="{40F7292B-EB62-4026-9D8E-D82689C5BD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8176" y="2179636"/>
            <a:ext cx="5470525" cy="3200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3FD65131-D4AE-4F66-8DE0-B3F677DC18BC}"/>
              </a:ext>
            </a:extLst>
          </p:cNvPr>
          <p:cNvSpPr txBox="1"/>
          <p:nvPr/>
        </p:nvSpPr>
        <p:spPr>
          <a:xfrm>
            <a:off x="2537791" y="1049192"/>
            <a:ext cx="8280400" cy="10156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ru-RU" sz="2000" i="1" dirty="0">
                <a:latin typeface="Times New Roman" panose="02020603050405020304" pitchFamily="18" charset="0"/>
                <a:cs typeface="Arial" panose="020B0604020202020204" pitchFamily="34" charset="0"/>
              </a:rPr>
              <a:t>Социальные функции </a:t>
            </a:r>
            <a:r>
              <a:rPr lang="ru-RU" sz="2000" dirty="0">
                <a:latin typeface="Times New Roman" panose="02020603050405020304" pitchFamily="18" charset="0"/>
                <a:cs typeface="Arial" panose="020B0604020202020204" pitchFamily="34" charset="0"/>
              </a:rPr>
              <a:t>– это те роли, которые историческая наука играет в жизни общества и которые в своей совокупности определяют её социальную ценность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48B15027-FE04-427B-B32C-C09CB1E5B245}"/>
              </a:ext>
            </a:extLst>
          </p:cNvPr>
          <p:cNvSpPr txBox="1"/>
          <p:nvPr/>
        </p:nvSpPr>
        <p:spPr>
          <a:xfrm>
            <a:off x="2228431" y="5973662"/>
            <a:ext cx="8289925" cy="10156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  <p:txBody>
          <a:bodyPr>
            <a:spAutoFit/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i="0" u="none" strike="noStrike" kern="0" cap="none" spc="0" normalizeH="0" baseline="0" noProof="0" dirty="0">
                <a:ln>
                  <a:noFill/>
                </a:ln>
                <a:uLnTx/>
                <a:uFillTx/>
                <a:latin typeface="Times New Roman"/>
                <a:ea typeface="+mn-ea"/>
                <a:cs typeface="Arial"/>
              </a:rPr>
              <a:t>История учит даже тех, кто у неё не учится; она их проучивает за невежество и пренебрежение </a:t>
            </a:r>
          </a:p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i="0" u="none" strike="noStrike" kern="0" cap="none" spc="0" normalizeH="0" baseline="0" noProof="0" dirty="0">
                <a:ln>
                  <a:noFill/>
                </a:ln>
                <a:uLnTx/>
                <a:uFillTx/>
                <a:latin typeface="Times New Roman"/>
                <a:ea typeface="+mn-ea"/>
                <a:cs typeface="Arial"/>
              </a:rPr>
              <a:t>В.О. Ключевский</a:t>
            </a:r>
          </a:p>
        </p:txBody>
      </p:sp>
    </p:spTree>
    <p:extLst>
      <p:ext uri="{BB962C8B-B14F-4D97-AF65-F5344CB8AC3E}">
        <p14:creationId xmlns:p14="http://schemas.microsoft.com/office/powerpoint/2010/main" val="3287747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/>
      </p:transition>
    </mc:Choice>
    <mc:Fallback xmlns="">
      <p:transition spd="slow">
        <p:spli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/>
          <p:cNvPicPr>
            <a:picLocks noChangeAspect="1"/>
          </p:cNvPicPr>
          <p:nvPr/>
        </p:nvPicPr>
        <p:blipFill>
          <a:blip r:embed="rId2" cstate="print"/>
          <a:srcRect r="44421" b="21170"/>
          <a:stretch>
            <a:fillRect/>
          </a:stretch>
        </p:blipFill>
        <p:spPr bwMode="auto">
          <a:xfrm>
            <a:off x="11916142" y="5509911"/>
            <a:ext cx="1501294" cy="2049764"/>
          </a:xfrm>
          <a:prstGeom prst="rect">
            <a:avLst/>
          </a:prstGeom>
          <a:noFill/>
          <a:ln>
            <a:noFill/>
          </a:ln>
          <a:effectLst>
            <a:glow rad="127000">
              <a:schemeClr val="accent1">
                <a:alpha val="0"/>
              </a:schemeClr>
            </a:glow>
            <a:outerShdw blurRad="76200" dir="13500000" sy="23000" kx="1200000" algn="br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D7D69947-0ACA-42DA-9B68-8CEEEB268599}"/>
              </a:ext>
            </a:extLst>
          </p:cNvPr>
          <p:cNvSpPr txBox="1"/>
          <p:nvPr/>
        </p:nvSpPr>
        <p:spPr>
          <a:xfrm>
            <a:off x="3511685" y="262985"/>
            <a:ext cx="82682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ru-RU" sz="28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+mj-ea"/>
                <a:cs typeface="Arial"/>
              </a:rPr>
              <a:t>Военная проблематика в отечественной истории</a:t>
            </a:r>
            <a:endParaRPr lang="ru-RU" sz="2800" dirty="0"/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B4191969-60A0-4C03-9D2B-E43FDD3D44C4}"/>
              </a:ext>
            </a:extLst>
          </p:cNvPr>
          <p:cNvSpPr txBox="1"/>
          <p:nvPr/>
        </p:nvSpPr>
        <p:spPr>
          <a:xfrm>
            <a:off x="613901" y="6134683"/>
            <a:ext cx="67048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ru-RU"/>
            </a:defPPr>
            <a:lvl1pPr marL="285750" indent="-285750" algn="just">
              <a:spcBef>
                <a:spcPts val="1200"/>
              </a:spcBef>
              <a:spcAft>
                <a:spcPts val="1200"/>
              </a:spcAft>
              <a:buFont typeface="Wingdings" panose="05000000000000000000" pitchFamily="2" charset="2"/>
              <a:buChar char="q"/>
              <a:defRPr sz="2000">
                <a:solidFill>
                  <a:schemeClr val="accent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defRPr>
            </a:lvl1pPr>
          </a:lstStyle>
          <a:p>
            <a:r>
              <a:rPr lang="ru-RU" dirty="0"/>
              <a:t>Вопросы строительства Вооруженных Сил.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0658D1B9-0FF8-43F7-BBBC-84B345058EC9}"/>
              </a:ext>
            </a:extLst>
          </p:cNvPr>
          <p:cNvSpPr txBox="1"/>
          <p:nvPr/>
        </p:nvSpPr>
        <p:spPr>
          <a:xfrm>
            <a:off x="639064" y="1176977"/>
            <a:ext cx="648020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spcBef>
                <a:spcPts val="1200"/>
              </a:spcBef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ru-RU" sz="2000" dirty="0">
                <a:solidFill>
                  <a:schemeClr val="accent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Военные победы России и их историческое значение для укрепления российской государственности. </a:t>
            </a:r>
            <a:r>
              <a:rPr lang="ru-RU" sz="20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Дни Воинской Славы России. </a:t>
            </a:r>
            <a:endParaRPr lang="ru-RU" sz="2000" dirty="0">
              <a:solidFill>
                <a:schemeClr val="accent1">
                  <a:lumMod val="50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FB045118-B227-45A1-9A7D-C97CB8D9AA44}"/>
              </a:ext>
            </a:extLst>
          </p:cNvPr>
          <p:cNvSpPr txBox="1"/>
          <p:nvPr/>
        </p:nvSpPr>
        <p:spPr>
          <a:xfrm>
            <a:off x="613901" y="2722139"/>
            <a:ext cx="6480202" cy="40011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/>
          <a:p>
            <a:pPr marL="285750" indent="-285750" algn="just">
              <a:spcBef>
                <a:spcPts val="1200"/>
              </a:spcBef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ru-RU" sz="2000" dirty="0">
                <a:solidFill>
                  <a:schemeClr val="accent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Военная политика российского государства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543A17C1-263E-4E82-8E07-2D4F0CA1FFAF}"/>
              </a:ext>
            </a:extLst>
          </p:cNvPr>
          <p:cNvSpPr txBox="1"/>
          <p:nvPr/>
        </p:nvSpPr>
        <p:spPr>
          <a:xfrm>
            <a:off x="613901" y="3574038"/>
            <a:ext cx="648020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spcBef>
                <a:spcPts val="1200"/>
              </a:spcBef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ru-RU" sz="2000" dirty="0">
                <a:solidFill>
                  <a:schemeClr val="accent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Роль российских этносов в становлении военной организации Российского государства.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D3331BB5-BC79-421D-8BDC-6B09C28F50AA}"/>
              </a:ext>
            </a:extLst>
          </p:cNvPr>
          <p:cNvSpPr txBox="1"/>
          <p:nvPr/>
        </p:nvSpPr>
        <p:spPr>
          <a:xfrm>
            <a:off x="641997" y="4615551"/>
            <a:ext cx="647433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spcBef>
                <a:spcPts val="1200"/>
              </a:spcBef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ru-RU" sz="2000" dirty="0">
                <a:solidFill>
                  <a:schemeClr val="accent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Эволюция комплектования казачьих и иных воинских формирований, порядок службы в Российском государстве. 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="" xmlns:a16="http://schemas.microsoft.com/office/drawing/2014/main" id="{2AFF45FA-26F7-4084-B730-CB73334DFA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31" r="4460"/>
          <a:stretch/>
        </p:blipFill>
        <p:spPr>
          <a:xfrm>
            <a:off x="9605996" y="1251309"/>
            <a:ext cx="1741684" cy="10292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50" name="Picture 2" descr="Ливонская война как итог и крах политики санкций, или Татарская конница у  стен Риги | Авторы | Baltnews - новостной портал на русском языке в Латвии,  Прибалтика, сводки событий, мнения, комментарии.">
            <a:extLst>
              <a:ext uri="{FF2B5EF4-FFF2-40B4-BE49-F238E27FC236}">
                <a16:creationId xmlns="" xmlns:a16="http://schemas.microsoft.com/office/drawing/2014/main" id="{C4AFD5DF-D9CF-4B6D-B95E-5ABBFC3CB0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947" y="2397793"/>
            <a:ext cx="1884329" cy="9044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Бородинская битва 26 августа (7 сентября) 1812 г. : Министерство обороны  Российской Федерации">
            <a:extLst>
              <a:ext uri="{FF2B5EF4-FFF2-40B4-BE49-F238E27FC236}">
                <a16:creationId xmlns="" xmlns:a16="http://schemas.microsoft.com/office/drawing/2014/main" id="{A2D61471-B9B7-429F-A769-F9D26E7F3E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4199" y="1246815"/>
            <a:ext cx="1461144" cy="10431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35234E2B-A142-47A9-BE93-895B187F78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8235062" y="3524649"/>
            <a:ext cx="1283795" cy="9654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Рисунок 17">
            <a:extLst>
              <a:ext uri="{FF2B5EF4-FFF2-40B4-BE49-F238E27FC236}">
                <a16:creationId xmlns="" xmlns:a16="http://schemas.microsoft.com/office/drawing/2014/main" id="{A965F82C-1C3E-4B6B-9698-0FA4C284951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08546" y="3543952"/>
            <a:ext cx="1506058" cy="9268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Рисунок 18">
            <a:extLst>
              <a:ext uri="{FF2B5EF4-FFF2-40B4-BE49-F238E27FC236}">
                <a16:creationId xmlns="" xmlns:a16="http://schemas.microsoft.com/office/drawing/2014/main" id="{809A9BFB-8DA0-4D3D-96F6-7735249B06C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76844" y="4684726"/>
            <a:ext cx="1583607" cy="9093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" name="Рисунок 19">
            <a:extLst>
              <a:ext uri="{FF2B5EF4-FFF2-40B4-BE49-F238E27FC236}">
                <a16:creationId xmlns="" xmlns:a16="http://schemas.microsoft.com/office/drawing/2014/main" id="{CBBD3707-4F56-427F-B6E6-470B389C2CD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62478" y="4684726"/>
            <a:ext cx="1224878" cy="9186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2" name="Рисунок 21">
            <a:extLst>
              <a:ext uri="{FF2B5EF4-FFF2-40B4-BE49-F238E27FC236}">
                <a16:creationId xmlns="" xmlns:a16="http://schemas.microsoft.com/office/drawing/2014/main" id="{FB8F979E-B6B2-4AAA-9053-E17A7BBBE15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531403" y="4701933"/>
            <a:ext cx="1477139" cy="8749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4" name="Рисунок 23">
            <a:extLst>
              <a:ext uri="{FF2B5EF4-FFF2-40B4-BE49-F238E27FC236}">
                <a16:creationId xmlns="" xmlns:a16="http://schemas.microsoft.com/office/drawing/2014/main" id="{0B0DB881-0D22-4191-83A7-C27024622A2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235061" y="6006419"/>
            <a:ext cx="1283796" cy="9540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5" name="Рисунок 24">
            <a:extLst>
              <a:ext uri="{FF2B5EF4-FFF2-40B4-BE49-F238E27FC236}">
                <a16:creationId xmlns="" xmlns:a16="http://schemas.microsoft.com/office/drawing/2014/main" id="{3ADA6513-4C51-4143-A7B8-BC4862979DA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859839" y="6006419"/>
            <a:ext cx="1272096" cy="9540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7" name="Рисунок 26">
            <a:extLst>
              <a:ext uri="{FF2B5EF4-FFF2-40B4-BE49-F238E27FC236}">
                <a16:creationId xmlns="" xmlns:a16="http://schemas.microsoft.com/office/drawing/2014/main" id="{9489984F-2A07-481E-95B3-3DE95AFA2E9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653144" y="2387563"/>
            <a:ext cx="1647389" cy="9225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Рисунок 1">
            <a:extLst>
              <a:ext uri="{FF2B5EF4-FFF2-40B4-BE49-F238E27FC236}">
                <a16:creationId xmlns="" xmlns:a16="http://schemas.microsoft.com/office/drawing/2014/main" id="{1B9F1192-01EC-B314-21F0-C0F221F4897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398836" y="6016911"/>
            <a:ext cx="1550366" cy="9540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Рисунок 3">
            <a:extLst>
              <a:ext uri="{FF2B5EF4-FFF2-40B4-BE49-F238E27FC236}">
                <a16:creationId xmlns="" xmlns:a16="http://schemas.microsoft.com/office/drawing/2014/main" id="{9EFFA565-68F7-0C80-8172-15737254612E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3975" r="2734"/>
          <a:stretch/>
        </p:blipFill>
        <p:spPr>
          <a:xfrm>
            <a:off x="11531403" y="1256309"/>
            <a:ext cx="1660069" cy="10095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Рисунок 4">
            <a:extLst>
              <a:ext uri="{FF2B5EF4-FFF2-40B4-BE49-F238E27FC236}">
                <a16:creationId xmlns="" xmlns:a16="http://schemas.microsoft.com/office/drawing/2014/main" id="{6F40546F-A005-E742-5D87-47BB5953EA3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546087" y="3557517"/>
            <a:ext cx="1555413" cy="8749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Рисунок 11">
            <a:extLst>
              <a:ext uri="{FF2B5EF4-FFF2-40B4-BE49-F238E27FC236}">
                <a16:creationId xmlns="" xmlns:a16="http://schemas.microsoft.com/office/drawing/2014/main" id="{65895E38-22A3-B73F-1465-0DB7BC4DE4DE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546087" y="2391478"/>
            <a:ext cx="1626148" cy="9147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46744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/>
      </p:transition>
    </mc:Choice>
    <mc:Fallback xmlns="">
      <p:transition spd="slow">
        <p:spli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000"/>
                            </p:stCondLst>
                            <p:childTnLst>
                              <p:par>
                                <p:cTn id="6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000"/>
                            </p:stCondLst>
                            <p:childTnLst>
                              <p:par>
                                <p:cTn id="8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3" grpId="0"/>
      <p:bldP spid="14" grpId="0"/>
      <p:bldP spid="15" grpId="0"/>
      <p:bldP spid="16" grpId="0"/>
      <p:bldP spid="1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Россотрудничество">
            <a:extLst>
              <a:ext uri="{FF2B5EF4-FFF2-40B4-BE49-F238E27FC236}">
                <a16:creationId xmlns="" xmlns:a16="http://schemas.microsoft.com/office/drawing/2014/main" id="{847064A9-5EB2-4D01-8503-6DF26E09C2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8705" y="5433510"/>
            <a:ext cx="2892396" cy="17575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Рисунок 5">
            <a:extLst>
              <a:ext uri="{FF2B5EF4-FFF2-40B4-BE49-F238E27FC236}">
                <a16:creationId xmlns="" xmlns:a16="http://schemas.microsoft.com/office/drawing/2014/main" id="{67FCF077-94E7-4F75-9BA3-4B8B74076B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9286" y="3274754"/>
            <a:ext cx="3002631" cy="22923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4" cstate="print"/>
          <a:srcRect r="44421" b="21170"/>
          <a:stretch>
            <a:fillRect/>
          </a:stretch>
        </p:blipFill>
        <p:spPr bwMode="auto">
          <a:xfrm>
            <a:off x="11916142" y="5509911"/>
            <a:ext cx="1501294" cy="2049764"/>
          </a:xfrm>
          <a:prstGeom prst="rect">
            <a:avLst/>
          </a:prstGeom>
          <a:noFill/>
          <a:ln>
            <a:noFill/>
          </a:ln>
          <a:effectLst>
            <a:glow rad="127000">
              <a:schemeClr val="accent1">
                <a:alpha val="0"/>
              </a:schemeClr>
            </a:glow>
            <a:outerShdw blurRad="76200" dir="13500000" sy="23000" kx="1200000" algn="br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D7D69947-0ACA-42DA-9B68-8CEEEB268599}"/>
              </a:ext>
            </a:extLst>
          </p:cNvPr>
          <p:cNvSpPr txBox="1"/>
          <p:nvPr/>
        </p:nvSpPr>
        <p:spPr>
          <a:xfrm>
            <a:off x="3834305" y="161318"/>
            <a:ext cx="60359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400" b="1" kern="0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/>
                <a:ea typeface="+mj-ea"/>
                <a:cs typeface="Arial"/>
              </a:rPr>
              <a:t>История как объект фальсификаций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B4191969-60A0-4C03-9D2B-E43FDD3D44C4}"/>
              </a:ext>
            </a:extLst>
          </p:cNvPr>
          <p:cNvSpPr txBox="1"/>
          <p:nvPr/>
        </p:nvSpPr>
        <p:spPr>
          <a:xfrm>
            <a:off x="646061" y="5830779"/>
            <a:ext cx="752760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ru-RU"/>
            </a:defPPr>
            <a:lvl1pPr marL="285750" indent="-285750" algn="just">
              <a:spcBef>
                <a:spcPts val="1200"/>
              </a:spcBef>
              <a:spcAft>
                <a:spcPts val="1200"/>
              </a:spcAft>
              <a:buFont typeface="Wingdings" panose="05000000000000000000" pitchFamily="2" charset="2"/>
              <a:buChar char="q"/>
              <a:defRPr sz="2000">
                <a:solidFill>
                  <a:schemeClr val="accent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defRPr>
            </a:lvl1pPr>
          </a:lstStyle>
          <a:p>
            <a:r>
              <a:rPr lang="ru-RU" dirty="0"/>
              <a:t>Активное использование в противодействии фальсификациям средств массовой коммуникации: прессы, телевидения и кино, ресурсов «Интернета».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1F2AB0C1-3274-492B-A80F-5FCFDD2662F3}"/>
              </a:ext>
            </a:extLst>
          </p:cNvPr>
          <p:cNvSpPr txBox="1"/>
          <p:nvPr/>
        </p:nvSpPr>
        <p:spPr>
          <a:xfrm>
            <a:off x="646061" y="1221064"/>
            <a:ext cx="752760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spcBef>
                <a:spcPts val="1200"/>
              </a:spcBef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ru-RU" sz="20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Фальсификация прошлой и современной истории России,  получили всеобъемлющий характер, используются для достижения конкретных политических целей. </a:t>
            </a:r>
            <a:endParaRPr lang="ru-RU" sz="2000" dirty="0">
              <a:solidFill>
                <a:schemeClr val="accent1">
                  <a:lumMod val="50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DF4C38AE-2697-4723-B1BF-8B4A12CDAEB9}"/>
              </a:ext>
            </a:extLst>
          </p:cNvPr>
          <p:cNvSpPr txBox="1"/>
          <p:nvPr/>
        </p:nvSpPr>
        <p:spPr>
          <a:xfrm>
            <a:off x="646060" y="4248529"/>
            <a:ext cx="752760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spcBef>
                <a:spcPts val="1200"/>
              </a:spcBef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ru-RU" sz="2000" dirty="0">
                <a:solidFill>
                  <a:schemeClr val="accent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Использование концептуальных положений, сформулированных в статьях и выступлениях Президента Российской Федерации, Министра обороны РФ, других официальных лиц.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64F04066-A5C3-4436-B98B-8C0A0589489F}"/>
              </a:ext>
            </a:extLst>
          </p:cNvPr>
          <p:cNvSpPr txBox="1"/>
          <p:nvPr/>
        </p:nvSpPr>
        <p:spPr>
          <a:xfrm>
            <a:off x="646061" y="2637467"/>
            <a:ext cx="7527604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spcBef>
                <a:spcPts val="1200"/>
              </a:spcBef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ru-RU" sz="2000" dirty="0">
                <a:solidFill>
                  <a:schemeClr val="accent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Работа по противодействию фальсификации истории должна иметь научно обоснованный характер, предотвращать проникновение в образовательные программы и учебные материалы деструктивных идей. </a:t>
            </a:r>
          </a:p>
        </p:txBody>
      </p:sp>
      <p:pic>
        <p:nvPicPr>
          <p:cNvPr id="17" name="Рисунок 16">
            <a:extLst>
              <a:ext uri="{FF2B5EF4-FFF2-40B4-BE49-F238E27FC236}">
                <a16:creationId xmlns="" xmlns:a16="http://schemas.microsoft.com/office/drawing/2014/main" id="{6A9BC217-0DAF-4149-8601-A38BD26150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98705" y="1128091"/>
            <a:ext cx="2543036" cy="24514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78511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/>
      </p:transition>
    </mc:Choice>
    <mc:Fallback xmlns="">
      <p:transition spd="slow">
        <p:spli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3" grpId="0"/>
      <p:bldP spid="14" grpId="0"/>
      <p:bldP spid="15" grpId="0"/>
      <p:bldP spid="1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/>
          <p:cNvPicPr>
            <a:picLocks noChangeAspect="1"/>
          </p:cNvPicPr>
          <p:nvPr/>
        </p:nvPicPr>
        <p:blipFill>
          <a:blip r:embed="rId2" cstate="print"/>
          <a:srcRect r="44421" b="21170"/>
          <a:stretch>
            <a:fillRect/>
          </a:stretch>
        </p:blipFill>
        <p:spPr bwMode="auto">
          <a:xfrm>
            <a:off x="11916142" y="5509911"/>
            <a:ext cx="1501294" cy="2049764"/>
          </a:xfrm>
          <a:prstGeom prst="rect">
            <a:avLst/>
          </a:prstGeom>
          <a:noFill/>
          <a:ln>
            <a:noFill/>
          </a:ln>
          <a:effectLst>
            <a:glow rad="127000">
              <a:schemeClr val="accent1">
                <a:alpha val="0"/>
              </a:schemeClr>
            </a:glow>
            <a:outerShdw blurRad="76200" dir="13500000" sy="23000" kx="1200000" algn="br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D7D69947-0ACA-42DA-9B68-8CEEEB268599}"/>
              </a:ext>
            </a:extLst>
          </p:cNvPr>
          <p:cNvSpPr txBox="1"/>
          <p:nvPr/>
        </p:nvSpPr>
        <p:spPr>
          <a:xfrm>
            <a:off x="3834305" y="161318"/>
            <a:ext cx="60359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400" b="1" kern="0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/>
                <a:ea typeface="+mj-ea"/>
                <a:cs typeface="Arial"/>
              </a:rPr>
              <a:t>Выводы по 1 вопросу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B4191969-60A0-4C03-9D2B-E43FDD3D44C4}"/>
              </a:ext>
            </a:extLst>
          </p:cNvPr>
          <p:cNvSpPr txBox="1"/>
          <p:nvPr/>
        </p:nvSpPr>
        <p:spPr>
          <a:xfrm>
            <a:off x="646061" y="3672912"/>
            <a:ext cx="116239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ru-RU"/>
            </a:defPPr>
            <a:lvl1pPr marL="285750" indent="-285750" algn="just">
              <a:spcBef>
                <a:spcPts val="1200"/>
              </a:spcBef>
              <a:spcAft>
                <a:spcPts val="1200"/>
              </a:spcAft>
              <a:buFont typeface="Wingdings" panose="05000000000000000000" pitchFamily="2" charset="2"/>
              <a:buChar char="q"/>
              <a:defRPr sz="2000">
                <a:solidFill>
                  <a:schemeClr val="accent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defRPr>
            </a:lvl1pPr>
          </a:lstStyle>
          <a:p>
            <a:r>
              <a:rPr lang="ru-RU" dirty="0"/>
              <a:t>«История России» является базовой, (обеспечивающей) учебной дисциплиной в вузе.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1F2AB0C1-3274-492B-A80F-5FCFDD2662F3}"/>
              </a:ext>
            </a:extLst>
          </p:cNvPr>
          <p:cNvSpPr txBox="1"/>
          <p:nvPr/>
        </p:nvSpPr>
        <p:spPr>
          <a:xfrm>
            <a:off x="662855" y="1221064"/>
            <a:ext cx="1162391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spcBef>
                <a:spcPts val="1200"/>
              </a:spcBef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ru-RU" sz="20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В понятии «история» важнейшее значение приобретает её определение как особой отрасли научного знания, изучающей прошлое в развитии человеческого общества. </a:t>
            </a:r>
            <a:endParaRPr lang="ru-RU" sz="2000" dirty="0">
              <a:solidFill>
                <a:schemeClr val="accent1">
                  <a:lumMod val="50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DF4C38AE-2697-4723-B1BF-8B4A12CDAEB9}"/>
              </a:ext>
            </a:extLst>
          </p:cNvPr>
          <p:cNvSpPr txBox="1"/>
          <p:nvPr/>
        </p:nvSpPr>
        <p:spPr>
          <a:xfrm>
            <a:off x="646060" y="2972692"/>
            <a:ext cx="1162391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spcBef>
                <a:spcPts val="1200"/>
              </a:spcBef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ru-RU" sz="20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История занимает центральное место в системе социально-гуманитарных наук, поскольку имеет всеобъемлющий характер . </a:t>
            </a:r>
            <a:endParaRPr lang="ru-RU" sz="2000" dirty="0">
              <a:solidFill>
                <a:schemeClr val="accent1">
                  <a:lumMod val="50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64F04066-A5C3-4436-B98B-8C0A0589489F}"/>
              </a:ext>
            </a:extLst>
          </p:cNvPr>
          <p:cNvSpPr txBox="1"/>
          <p:nvPr/>
        </p:nvSpPr>
        <p:spPr>
          <a:xfrm>
            <a:off x="646060" y="2142422"/>
            <a:ext cx="1162989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spcBef>
                <a:spcPts val="1200"/>
              </a:spcBef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ru-RU" sz="20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Предмет научного изучения истории многогранен и включает в себя различные стороны, процессы и явления общественной прошлой жизни  человечества. </a:t>
            </a:r>
            <a:endParaRPr lang="ru-RU" sz="2000" dirty="0">
              <a:solidFill>
                <a:schemeClr val="accent1">
                  <a:lumMod val="50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B59E32FD-4F02-8224-EB1B-CC32672FE0FE}"/>
              </a:ext>
            </a:extLst>
          </p:cNvPr>
          <p:cNvSpPr txBox="1"/>
          <p:nvPr/>
        </p:nvSpPr>
        <p:spPr>
          <a:xfrm>
            <a:off x="662855" y="4313700"/>
            <a:ext cx="1162391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ru-RU"/>
            </a:defPPr>
            <a:lvl1pPr marL="285750" indent="-285750" algn="just">
              <a:spcBef>
                <a:spcPts val="1200"/>
              </a:spcBef>
              <a:spcAft>
                <a:spcPts val="1200"/>
              </a:spcAft>
              <a:buFont typeface="Wingdings" panose="05000000000000000000" pitchFamily="2" charset="2"/>
              <a:buChar char="q"/>
              <a:defRPr sz="2000">
                <a:solidFill>
                  <a:schemeClr val="accent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defRPr>
            </a:lvl1pPr>
          </a:lstStyle>
          <a:p>
            <a:r>
              <a:rPr lang="ru-RU" dirty="0"/>
              <a:t>Среди социальных функций истории важнейшей является воспитательная (социально-ориентирующая), которая определяет место исторических знаний в системе </a:t>
            </a:r>
            <a:r>
              <a:rPr lang="ru-RU" dirty="0" smtClean="0"/>
              <a:t>социального воспитания. </a:t>
            </a:r>
            <a:endParaRPr lang="ru-RU" dirty="0"/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CFA9C021-EC08-C3CC-F0E7-A3D963D77270}"/>
              </a:ext>
            </a:extLst>
          </p:cNvPr>
          <p:cNvSpPr txBox="1"/>
          <p:nvPr/>
        </p:nvSpPr>
        <p:spPr>
          <a:xfrm>
            <a:off x="662855" y="5388398"/>
            <a:ext cx="1149087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ru-RU"/>
            </a:defPPr>
            <a:lvl1pPr marL="285750" indent="-285750" algn="just">
              <a:spcBef>
                <a:spcPts val="1200"/>
              </a:spcBef>
              <a:spcAft>
                <a:spcPts val="1200"/>
              </a:spcAft>
              <a:buFont typeface="Wingdings" panose="05000000000000000000" pitchFamily="2" charset="2"/>
              <a:buChar char="q"/>
              <a:defRPr sz="2000">
                <a:solidFill>
                  <a:schemeClr val="accent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defRPr>
            </a:lvl1pPr>
          </a:lstStyle>
          <a:p>
            <a:r>
              <a:rPr lang="ru-RU" dirty="0"/>
              <a:t>Военные аспекты отечественной истории играют определяющую роль в организации и проведении военно-политической работы.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AFFAAEF3-BE77-F546-9C23-A42F425B2044}"/>
              </a:ext>
            </a:extLst>
          </p:cNvPr>
          <p:cNvSpPr txBox="1"/>
          <p:nvPr/>
        </p:nvSpPr>
        <p:spPr>
          <a:xfrm>
            <a:off x="662855" y="6363464"/>
            <a:ext cx="114848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ru-RU"/>
            </a:defPPr>
            <a:lvl1pPr marL="285750" indent="-285750" algn="just">
              <a:spcBef>
                <a:spcPts val="1200"/>
              </a:spcBef>
              <a:spcAft>
                <a:spcPts val="1200"/>
              </a:spcAft>
              <a:buFont typeface="Wingdings" panose="05000000000000000000" pitchFamily="2" charset="2"/>
              <a:buChar char="q"/>
              <a:defRPr sz="2000">
                <a:solidFill>
                  <a:schemeClr val="accent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defRPr>
            </a:lvl1pPr>
          </a:lstStyle>
          <a:p>
            <a:r>
              <a:rPr lang="ru-RU" dirty="0"/>
              <a:t>Противодействие фальсификации истории России является важным фактором обеспечения национальной безопасности страны. </a:t>
            </a:r>
          </a:p>
        </p:txBody>
      </p:sp>
    </p:spTree>
    <p:extLst>
      <p:ext uri="{BB962C8B-B14F-4D97-AF65-F5344CB8AC3E}">
        <p14:creationId xmlns:p14="http://schemas.microsoft.com/office/powerpoint/2010/main" val="3341945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/>
      </p:transition>
    </mc:Choice>
    <mc:Fallback xmlns="">
      <p:transition spd="slow">
        <p:spli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3" grpId="0"/>
      <p:bldP spid="14" grpId="0"/>
      <p:bldP spid="15" grpId="0"/>
      <p:bldP spid="16" grpId="0"/>
      <p:bldP spid="2" grpId="0"/>
      <p:bldP spid="3" grpId="0"/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3" descr="C:\Documents and Settings\Эдик\Мои документы\Downloads\fonovuy0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280823" cy="7559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Заголовок 7"/>
          <p:cNvSpPr txBox="1">
            <a:spLocks/>
          </p:cNvSpPr>
          <p:nvPr/>
        </p:nvSpPr>
        <p:spPr>
          <a:xfrm>
            <a:off x="819801" y="2635495"/>
            <a:ext cx="11999343" cy="1900884"/>
          </a:xfrm>
          <a:prstGeom prst="rect">
            <a:avLst/>
          </a:prstGeom>
          <a:noFill/>
        </p:spPr>
        <p:txBody>
          <a:bodyPr vert="horz" wrap="square" lIns="71988" tIns="35994" rIns="71988" bIns="35994" rtlCol="0" anchor="b">
            <a:spAutoFit/>
          </a:bodyPr>
          <a:lstStyle/>
          <a:p>
            <a:pPr algn="ctr" defTabSz="1343729">
              <a:lnSpc>
                <a:spcPct val="90000"/>
              </a:lnSpc>
              <a:spcBef>
                <a:spcPct val="0"/>
              </a:spcBef>
              <a:defRPr/>
            </a:pPr>
            <a:r>
              <a:rPr kumimoji="0" lang="ru-RU" sz="36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+mj-ea"/>
                <a:cs typeface="Arial"/>
              </a:rPr>
              <a:t>Тема № 1. (лекция)</a:t>
            </a:r>
          </a:p>
          <a:p>
            <a:pPr algn="ctr" defTabSz="1343729">
              <a:lnSpc>
                <a:spcPct val="90000"/>
              </a:lnSpc>
              <a:spcBef>
                <a:spcPct val="0"/>
              </a:spcBef>
              <a:defRPr/>
            </a:pPr>
            <a:endParaRPr kumimoji="0" lang="ru-RU" sz="36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Times New Roman"/>
              <a:ea typeface="+mj-ea"/>
              <a:cs typeface="Arial"/>
            </a:endParaRPr>
          </a:p>
          <a:p>
            <a:pPr algn="ctr" defTabSz="1343729">
              <a:lnSpc>
                <a:spcPct val="90000"/>
              </a:lnSpc>
              <a:spcBef>
                <a:spcPct val="0"/>
              </a:spcBef>
              <a:defRPr/>
            </a:pPr>
            <a:r>
              <a:rPr lang="ru-RU" sz="6000" b="1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Tahoma" pitchFamily="34" charset="0"/>
                <a:cs typeface="Times New Roman" panose="02020603050405020304" pitchFamily="18" charset="0"/>
              </a:rPr>
              <a:t>ИСТОРИЯ КАК НАУКА</a:t>
            </a:r>
            <a:r>
              <a:rPr lang="ru-RU" sz="3200" b="1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rebuchet MS" pitchFamily="34" charset="0"/>
                <a:ea typeface="Tahoma" pitchFamily="34" charset="0"/>
                <a:cs typeface="Tahoma" pitchFamily="34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223375220"/>
      </p:ext>
    </p:extLst>
  </p:cSld>
  <p:clrMapOvr>
    <a:masterClrMapping/>
  </p:clrMapOvr>
  <p:transition>
    <p:circl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6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/>
          <p:cNvPicPr>
            <a:picLocks noChangeAspect="1"/>
          </p:cNvPicPr>
          <p:nvPr/>
        </p:nvPicPr>
        <p:blipFill>
          <a:blip r:embed="rId2" cstate="print"/>
          <a:srcRect r="44421" b="21170"/>
          <a:stretch>
            <a:fillRect/>
          </a:stretch>
        </p:blipFill>
        <p:spPr bwMode="auto">
          <a:xfrm>
            <a:off x="11916142" y="5509911"/>
            <a:ext cx="1501294" cy="2049764"/>
          </a:xfrm>
          <a:prstGeom prst="rect">
            <a:avLst/>
          </a:prstGeom>
          <a:noFill/>
          <a:ln>
            <a:noFill/>
          </a:ln>
          <a:effectLst>
            <a:glow rad="127000">
              <a:schemeClr val="accent1">
                <a:alpha val="0"/>
              </a:schemeClr>
            </a:glow>
            <a:outerShdw blurRad="76200" dir="13500000" sy="23000" kx="1200000" algn="br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2746374" y="1436053"/>
            <a:ext cx="87503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kumimoji="0" lang="ru-RU" altLang="zh-CN" sz="36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+mj-ea"/>
                <a:cs typeface="Arial"/>
              </a:rPr>
              <a:t>Второй </a:t>
            </a:r>
            <a:r>
              <a:rPr kumimoji="0" lang="ru-RU" altLang="zh-CN" sz="36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+mj-ea"/>
                <a:cs typeface="Arial"/>
              </a:rPr>
              <a:t>вопрос лекции</a:t>
            </a:r>
            <a:endParaRPr lang="ru-RU" altLang="ru-RU" sz="3600" dirty="0">
              <a:solidFill>
                <a:srgbClr val="00206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D8F2489B-F017-4D8D-BAE9-2D34D22DDEE3}"/>
              </a:ext>
            </a:extLst>
          </p:cNvPr>
          <p:cNvSpPr txBox="1"/>
          <p:nvPr/>
        </p:nvSpPr>
        <p:spPr>
          <a:xfrm>
            <a:off x="1347281" y="3380198"/>
            <a:ext cx="1095673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altLang="zh-CN" sz="4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Основы методологии исторической науки</a:t>
            </a:r>
            <a:endParaRPr lang="ru-RU" sz="4800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88065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/>
      </p:transition>
    </mc:Choice>
    <mc:Fallback xmlns="">
      <p:transition spd="slow">
        <p:spli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6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6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6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6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/>
          <p:cNvPicPr>
            <a:picLocks noChangeAspect="1"/>
          </p:cNvPicPr>
          <p:nvPr/>
        </p:nvPicPr>
        <p:blipFill>
          <a:blip r:embed="rId2" cstate="print"/>
          <a:srcRect r="44421" b="21170"/>
          <a:stretch>
            <a:fillRect/>
          </a:stretch>
        </p:blipFill>
        <p:spPr bwMode="auto">
          <a:xfrm>
            <a:off x="11916142" y="5509911"/>
            <a:ext cx="1501294" cy="2049764"/>
          </a:xfrm>
          <a:prstGeom prst="rect">
            <a:avLst/>
          </a:prstGeom>
          <a:noFill/>
          <a:ln>
            <a:noFill/>
          </a:ln>
          <a:effectLst>
            <a:glow rad="127000">
              <a:schemeClr val="accent1">
                <a:alpha val="0"/>
              </a:schemeClr>
            </a:glow>
            <a:outerShdw blurRad="76200" dir="13500000" sy="23000" kx="1200000" algn="br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21EB645E-3D58-4AF7-89E9-6A6E3DC1A342}"/>
              </a:ext>
            </a:extLst>
          </p:cNvPr>
          <p:cNvSpPr txBox="1"/>
          <p:nvPr/>
        </p:nvSpPr>
        <p:spPr>
          <a:xfrm>
            <a:off x="3441938" y="914395"/>
            <a:ext cx="817784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ru-RU" sz="3600" b="1" kern="0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/>
                <a:ea typeface="+mj-ea"/>
                <a:cs typeface="Arial"/>
              </a:rPr>
              <a:t>Методология исторической науки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FF6E0F2E-DC08-4D6B-9D00-A9C4983AFF6E}"/>
              </a:ext>
            </a:extLst>
          </p:cNvPr>
          <p:cNvSpPr txBox="1"/>
          <p:nvPr/>
        </p:nvSpPr>
        <p:spPr>
          <a:xfrm>
            <a:off x="1932318" y="1704021"/>
            <a:ext cx="743597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/>
                <a:ea typeface="+mn-ea"/>
                <a:cs typeface="Arial"/>
              </a:rPr>
              <a:t>Методология</a:t>
            </a:r>
            <a:r>
              <a:rPr kumimoji="0" lang="ru-RU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/>
                <a:ea typeface="+mn-ea"/>
                <a:cs typeface="Arial"/>
              </a:rPr>
              <a:t> </a:t>
            </a:r>
            <a:r>
              <a:rPr kumimoji="0" lang="ru-RU" sz="2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/>
                <a:ea typeface="+mn-ea"/>
                <a:cs typeface="Arial"/>
              </a:rPr>
              <a:t>– 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/>
                <a:ea typeface="+mn-ea"/>
                <a:cs typeface="Arial"/>
              </a:rPr>
              <a:t>совокупность приемов исследования, применяемых в исторической науке</a:t>
            </a: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/>
                <a:ea typeface="+mn-ea"/>
                <a:cs typeface="Arial"/>
              </a:rPr>
              <a:t>;</a:t>
            </a: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/>
                <a:ea typeface="+mn-ea"/>
                <a:cs typeface="Arial"/>
              </a:rPr>
              <a:t> 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imes New Roman"/>
              <a:ea typeface="+mn-ea"/>
              <a:cs typeface="Arial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/>
                <a:ea typeface="+mn-ea"/>
                <a:cs typeface="Arial"/>
              </a:rPr>
              <a:t>учение о мировоззренческих подходах, структуре, логической организации, принципах и методах исторического исследования.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ru-RU" sz="20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imes New Roman"/>
              <a:ea typeface="+mn-ea"/>
              <a:cs typeface="Arial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1" i="0" u="none" strike="noStrike" kern="1200" cap="none" spc="0" normalizeH="0" baseline="0" noProof="0" dirty="0">
                <a:ln>
                  <a:noFill/>
                </a:ln>
                <a:uLnTx/>
                <a:uFillTx/>
                <a:latin typeface="Times New Roman"/>
                <a:ea typeface="+mn-ea"/>
                <a:cs typeface="Arial"/>
              </a:rPr>
              <a:t>В основе методологии лежит философия истории</a:t>
            </a:r>
          </a:p>
        </p:txBody>
      </p:sp>
      <p:pic>
        <p:nvPicPr>
          <p:cNvPr id="14" name="Рисунок 1">
            <a:extLst>
              <a:ext uri="{FF2B5EF4-FFF2-40B4-BE49-F238E27FC236}">
                <a16:creationId xmlns="" xmlns:a16="http://schemas.microsoft.com/office/drawing/2014/main" id="{081033C3-CF60-4E6D-BE37-4F7D4F28DB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9350" y="1984075"/>
            <a:ext cx="2597439" cy="40158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66878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/>
      </p:transition>
    </mc:Choice>
    <mc:Fallback xmlns="">
      <p:transition spd="slow">
        <p:spli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6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100"/>
                            </p:stCondLst>
                            <p:childTnLst>
                              <p:par>
                                <p:cTn id="13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7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7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/>
          <p:cNvPicPr>
            <a:picLocks noChangeAspect="1"/>
          </p:cNvPicPr>
          <p:nvPr/>
        </p:nvPicPr>
        <p:blipFill>
          <a:blip r:embed="rId2" cstate="print"/>
          <a:srcRect r="44421" b="21170"/>
          <a:stretch>
            <a:fillRect/>
          </a:stretch>
        </p:blipFill>
        <p:spPr bwMode="auto">
          <a:xfrm>
            <a:off x="11916142" y="5509911"/>
            <a:ext cx="1501294" cy="2049764"/>
          </a:xfrm>
          <a:prstGeom prst="rect">
            <a:avLst/>
          </a:prstGeom>
          <a:noFill/>
          <a:ln>
            <a:noFill/>
          </a:ln>
          <a:effectLst>
            <a:glow rad="127000">
              <a:schemeClr val="accent1">
                <a:alpha val="0"/>
              </a:schemeClr>
            </a:glow>
            <a:outerShdw blurRad="76200" dir="13500000" sy="23000" kx="1200000" algn="br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2">
            <a:extLst>
              <a:ext uri="{FF2B5EF4-FFF2-40B4-BE49-F238E27FC236}">
                <a16:creationId xmlns="" xmlns:a16="http://schemas.microsoft.com/office/drawing/2014/main" id="{A105E44F-209F-45A6-8B95-6E0D1252C4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10619" y="652323"/>
            <a:ext cx="8229600" cy="793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6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+mj-ea"/>
                <a:cs typeface="Arial"/>
              </a:rPr>
              <a:t>Концепции исторического процесса</a:t>
            </a:r>
          </a:p>
        </p:txBody>
      </p:sp>
      <p:sp>
        <p:nvSpPr>
          <p:cNvPr id="20" name="AutoShape 6">
            <a:extLst>
              <a:ext uri="{FF2B5EF4-FFF2-40B4-BE49-F238E27FC236}">
                <a16:creationId xmlns="" xmlns:a16="http://schemas.microsoft.com/office/drawing/2014/main" id="{56ED34B0-D274-448C-9EC4-FC78E46EE3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49299" y="5509911"/>
            <a:ext cx="4676689" cy="1284296"/>
          </a:xfrm>
          <a:prstGeom prst="flowChartProcess">
            <a:avLst/>
          </a:prstGeom>
          <a:solidFill>
            <a:schemeClr val="bg2"/>
          </a:solidFill>
          <a:ln w="22225">
            <a:solidFill>
              <a:srgbClr val="00B050"/>
            </a:solidFill>
            <a:headEnd/>
            <a:tailE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marL="0" marR="0" lvl="0" indent="0" algn="just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altLang="ru-RU" sz="1800" b="0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История человечества - пространство, заполненное самобытными регионально-культурными организмами или локальными цивилизациями</a:t>
            </a:r>
          </a:p>
        </p:txBody>
      </p:sp>
      <p:sp>
        <p:nvSpPr>
          <p:cNvPr id="22" name="AutoShape 4">
            <a:extLst>
              <a:ext uri="{FF2B5EF4-FFF2-40B4-BE49-F238E27FC236}">
                <a16:creationId xmlns="" xmlns:a16="http://schemas.microsoft.com/office/drawing/2014/main" id="{4CA4614B-95B3-4786-9A0C-1967D8D8E5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23876" y="2162672"/>
            <a:ext cx="2614604" cy="998535"/>
          </a:xfrm>
          <a:prstGeom prst="flowChartProcess">
            <a:avLst/>
          </a:prstGeom>
          <a:solidFill>
            <a:schemeClr val="bg2"/>
          </a:solidFill>
          <a:ln w="19050" cap="flat">
            <a:solidFill>
              <a:schemeClr val="accent2"/>
            </a:solidFill>
            <a:headEnd/>
            <a:tailE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0" i="0" u="none" strike="noStrike" kern="0" cap="none" spc="0" normalizeH="0" baseline="0" noProof="0" dirty="0">
                <a:ln>
                  <a:solidFill>
                    <a:sysClr val="windowText" lastClr="000000"/>
                  </a:solidFill>
                </a:ln>
                <a:solidFill>
                  <a:srgbClr val="002060"/>
                </a:solidFill>
                <a:effectLst/>
                <a:uLnTx/>
                <a:uFillTx/>
                <a:latin typeface="Times New Roman"/>
                <a:ea typeface="+mn-ea"/>
                <a:cs typeface="Arial"/>
              </a:rPr>
              <a:t>Религиозная парадигма истории</a:t>
            </a:r>
            <a:endParaRPr kumimoji="0" lang="ru-RU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Arial"/>
            </a:endParaRPr>
          </a:p>
        </p:txBody>
      </p:sp>
      <p:sp>
        <p:nvSpPr>
          <p:cNvPr id="23" name="AutoShape 4">
            <a:extLst>
              <a:ext uri="{FF2B5EF4-FFF2-40B4-BE49-F238E27FC236}">
                <a16:creationId xmlns="" xmlns:a16="http://schemas.microsoft.com/office/drawing/2014/main" id="{C640752D-8E70-4586-AF26-3CB274AC46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23876" y="3884324"/>
            <a:ext cx="2614604" cy="998535"/>
          </a:xfrm>
          <a:prstGeom prst="flowChartProcess">
            <a:avLst/>
          </a:prstGeom>
          <a:solidFill>
            <a:schemeClr val="bg2"/>
          </a:solidFill>
          <a:ln w="22225">
            <a:solidFill>
              <a:schemeClr val="accent1">
                <a:lumMod val="75000"/>
              </a:schemeClr>
            </a:solidFill>
            <a:headEnd/>
            <a:tailE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0" i="0" u="none" strike="noStrike" kern="0" cap="none" spc="0" normalizeH="0" baseline="0" noProof="0" dirty="0">
                <a:ln>
                  <a:solidFill>
                    <a:sysClr val="windowText" lastClr="000000"/>
                  </a:solidFill>
                </a:ln>
                <a:solidFill>
                  <a:srgbClr val="002060"/>
                </a:solidFill>
                <a:effectLst/>
                <a:uLnTx/>
                <a:uFillTx/>
                <a:latin typeface="Times New Roman"/>
                <a:ea typeface="+mn-ea"/>
                <a:cs typeface="Arial"/>
              </a:rPr>
              <a:t>Рационалистические</a:t>
            </a:r>
            <a:endParaRPr kumimoji="0" lang="ru-RU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Arial"/>
            </a:endParaRPr>
          </a:p>
        </p:txBody>
      </p:sp>
      <p:sp>
        <p:nvSpPr>
          <p:cNvPr id="24" name="AutoShape 4">
            <a:extLst>
              <a:ext uri="{FF2B5EF4-FFF2-40B4-BE49-F238E27FC236}">
                <a16:creationId xmlns="" xmlns:a16="http://schemas.microsoft.com/office/drawing/2014/main" id="{AE44954D-1077-4835-8664-259E81E954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23876" y="5654377"/>
            <a:ext cx="2614604" cy="998534"/>
          </a:xfrm>
          <a:prstGeom prst="flowChartProcess">
            <a:avLst/>
          </a:prstGeom>
          <a:solidFill>
            <a:schemeClr val="bg2"/>
          </a:solidFill>
          <a:ln w="22225">
            <a:solidFill>
              <a:srgbClr val="00B050"/>
            </a:solidFill>
            <a:headEnd/>
            <a:tailE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anchor="ctr"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0" i="0" u="none" strike="noStrike" kern="0" cap="none" spc="0" normalizeH="0" baseline="0" noProof="0" dirty="0">
                <a:ln>
                  <a:solidFill>
                    <a:sysClr val="windowText" lastClr="000000"/>
                  </a:solidFill>
                </a:ln>
                <a:solidFill>
                  <a:srgbClr val="002060"/>
                </a:solidFill>
                <a:effectLst/>
                <a:uLnTx/>
                <a:uFillTx/>
                <a:latin typeface="Times New Roman"/>
                <a:ea typeface="+mn-ea"/>
                <a:cs typeface="Arial"/>
              </a:rPr>
              <a:t>Культурно-исторические</a:t>
            </a:r>
            <a:endParaRPr kumimoji="0" lang="ru-RU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Arial"/>
            </a:endParaRPr>
          </a:p>
        </p:txBody>
      </p:sp>
      <p:sp>
        <p:nvSpPr>
          <p:cNvPr id="25" name="AutoShape 5">
            <a:extLst>
              <a:ext uri="{FF2B5EF4-FFF2-40B4-BE49-F238E27FC236}">
                <a16:creationId xmlns="" xmlns:a16="http://schemas.microsoft.com/office/drawing/2014/main" id="{6880B865-CFB7-4B2F-8323-A88680F7B8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3979" y="2093692"/>
            <a:ext cx="1872207" cy="1143000"/>
          </a:xfrm>
          <a:prstGeom prst="rightArrow">
            <a:avLst>
              <a:gd name="adj1" fmla="val 50000"/>
              <a:gd name="adj2" fmla="val 25000"/>
            </a:avLst>
          </a:prstGeom>
          <a:solidFill>
            <a:schemeClr val="bg2"/>
          </a:solidFill>
          <a:ln w="19050" cap="flat">
            <a:solidFill>
              <a:schemeClr val="accent2"/>
            </a:solidFill>
            <a:headEnd/>
            <a:tailE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ru-RU" altLang="ru-RU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6" name="AutoShape 5">
            <a:extLst>
              <a:ext uri="{FF2B5EF4-FFF2-40B4-BE49-F238E27FC236}">
                <a16:creationId xmlns="" xmlns:a16="http://schemas.microsoft.com/office/drawing/2014/main" id="{C22C3403-88A0-4087-A159-33440E3BEC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3979" y="3853301"/>
            <a:ext cx="1872206" cy="1143000"/>
          </a:xfrm>
          <a:prstGeom prst="rightArrow">
            <a:avLst>
              <a:gd name="adj1" fmla="val 50000"/>
              <a:gd name="adj2" fmla="val 25000"/>
            </a:avLst>
          </a:prstGeom>
          <a:solidFill>
            <a:schemeClr val="bg2"/>
          </a:solidFill>
          <a:ln w="22225">
            <a:solidFill>
              <a:schemeClr val="accent1">
                <a:lumMod val="75000"/>
              </a:schemeClr>
            </a:solidFill>
            <a:headEnd/>
            <a:tailE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ru-RU" altLang="ru-RU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7" name="AutoShape 5">
            <a:extLst>
              <a:ext uri="{FF2B5EF4-FFF2-40B4-BE49-F238E27FC236}">
                <a16:creationId xmlns="" xmlns:a16="http://schemas.microsoft.com/office/drawing/2014/main" id="{8C22BECF-8725-494D-9AFF-20B3F80549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3979" y="5509911"/>
            <a:ext cx="1872206" cy="1143000"/>
          </a:xfrm>
          <a:prstGeom prst="rightArrow">
            <a:avLst>
              <a:gd name="adj1" fmla="val 50000"/>
              <a:gd name="adj2" fmla="val 25000"/>
            </a:avLst>
          </a:prstGeom>
          <a:solidFill>
            <a:schemeClr val="bg2"/>
          </a:solidFill>
          <a:ln w="22225">
            <a:solidFill>
              <a:srgbClr val="00B050"/>
            </a:solidFill>
            <a:headEnd/>
            <a:tailE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ru-RU" altLang="ru-RU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8" name="AutoShape 6">
            <a:extLst>
              <a:ext uri="{FF2B5EF4-FFF2-40B4-BE49-F238E27FC236}">
                <a16:creationId xmlns="" xmlns:a16="http://schemas.microsoft.com/office/drawing/2014/main" id="{A8FA5202-9A0C-409B-9CF7-CD2C3AACE2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36913" y="2078982"/>
            <a:ext cx="4651919" cy="1141397"/>
          </a:xfrm>
          <a:prstGeom prst="flowChartProcess">
            <a:avLst/>
          </a:prstGeom>
          <a:solidFill>
            <a:schemeClr val="bg2"/>
          </a:solidFill>
          <a:ln w="19050" cap="flat">
            <a:solidFill>
              <a:schemeClr val="accent2"/>
            </a:solidFill>
            <a:headEnd/>
            <a:tailE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marL="0" marR="0" lvl="0" indent="0" algn="just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ru-RU" altLang="ru-RU" sz="1800" b="0" i="1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Провиденциализм </a:t>
            </a:r>
            <a:r>
              <a:rPr kumimoji="0" lang="ru-RU" altLang="ru-RU" sz="1800" b="0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- история   результат вмешательства божественной воли, осуществление "божественного плана"</a:t>
            </a:r>
            <a:endParaRPr kumimoji="0" lang="ru-RU" altLang="ru-RU" sz="1800" b="0" i="0" u="none" strike="noStrike" kern="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9" name="AutoShape 6">
            <a:extLst>
              <a:ext uri="{FF2B5EF4-FFF2-40B4-BE49-F238E27FC236}">
                <a16:creationId xmlns="" xmlns:a16="http://schemas.microsoft.com/office/drawing/2014/main" id="{B99DE43B-3865-4458-9A38-7B28B3926B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36913" y="3793710"/>
            <a:ext cx="4689075" cy="1141397"/>
          </a:xfrm>
          <a:prstGeom prst="flowChartProcess">
            <a:avLst/>
          </a:prstGeom>
          <a:solidFill>
            <a:schemeClr val="bg2"/>
          </a:solidFill>
          <a:ln w="22225">
            <a:solidFill>
              <a:schemeClr val="accent1">
                <a:lumMod val="75000"/>
              </a:schemeClr>
            </a:solidFill>
            <a:headEnd/>
            <a:tailE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marL="0" marR="0" lvl="0" indent="0" algn="just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ru-RU" altLang="ru-RU" sz="1800" b="0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Самостоятельный, независимый человеческий разум –– главная движущая сила исторического процесса.</a:t>
            </a:r>
          </a:p>
        </p:txBody>
      </p:sp>
    </p:spTree>
    <p:extLst>
      <p:ext uri="{BB962C8B-B14F-4D97-AF65-F5344CB8AC3E}">
        <p14:creationId xmlns:p14="http://schemas.microsoft.com/office/powerpoint/2010/main" val="102622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/>
      </p:transition>
    </mc:Choice>
    <mc:Fallback xmlns="">
      <p:transition spd="slow">
        <p:spli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7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6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39" dur="6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1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8)">
                                      <p:cBhvr>
                                        <p:cTn id="44" dur="6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600"/>
                            </p:stCondLst>
                            <p:childTnLst>
                              <p:par>
                                <p:cTn id="4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100"/>
                            </p:stCondLst>
                            <p:childTnLst>
                              <p:par>
                                <p:cTn id="51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0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/>
          <p:cNvPicPr>
            <a:picLocks noChangeAspect="1"/>
          </p:cNvPicPr>
          <p:nvPr/>
        </p:nvPicPr>
        <p:blipFill>
          <a:blip r:embed="rId2" cstate="print"/>
          <a:srcRect r="44421" b="21170"/>
          <a:stretch>
            <a:fillRect/>
          </a:stretch>
        </p:blipFill>
        <p:spPr bwMode="auto">
          <a:xfrm>
            <a:off x="11916142" y="5509911"/>
            <a:ext cx="1501294" cy="2049764"/>
          </a:xfrm>
          <a:prstGeom prst="rect">
            <a:avLst/>
          </a:prstGeom>
          <a:noFill/>
          <a:ln>
            <a:noFill/>
          </a:ln>
          <a:effectLst>
            <a:glow rad="127000">
              <a:schemeClr val="accent1">
                <a:alpha val="0"/>
              </a:schemeClr>
            </a:glow>
            <a:outerShdw blurRad="76200" dir="13500000" sy="23000" kx="1200000" algn="br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21EB645E-3D58-4AF7-89E9-6A6E3DC1A342}"/>
              </a:ext>
            </a:extLst>
          </p:cNvPr>
          <p:cNvSpPr txBox="1"/>
          <p:nvPr/>
        </p:nvSpPr>
        <p:spPr>
          <a:xfrm>
            <a:off x="3130303" y="149806"/>
            <a:ext cx="872183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ru-RU" sz="3200" b="1" kern="0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/>
                <a:ea typeface="+mj-ea"/>
                <a:cs typeface="Arial"/>
              </a:rPr>
              <a:t>Общеисторические законы исторического развития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FF6E0F2E-DC08-4D6B-9D00-A9C4983AFF6E}"/>
              </a:ext>
            </a:extLst>
          </p:cNvPr>
          <p:cNvSpPr txBox="1"/>
          <p:nvPr/>
        </p:nvSpPr>
        <p:spPr>
          <a:xfrm>
            <a:off x="515894" y="1614815"/>
            <a:ext cx="9770937" cy="5324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ru-RU" sz="28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/>
                <a:cs typeface="Arial"/>
              </a:rPr>
              <a:t>Закон</a:t>
            </a:r>
            <a:r>
              <a:rPr kumimoji="0" lang="ru-RU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/>
                <a:ea typeface="+mn-ea"/>
                <a:cs typeface="Arial"/>
              </a:rPr>
              <a:t> </a:t>
            </a:r>
            <a:r>
              <a:rPr kumimoji="0" lang="ru-RU" sz="2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/>
                <a:ea typeface="+mn-ea"/>
                <a:cs typeface="Arial"/>
              </a:rPr>
              <a:t>– </a:t>
            </a:r>
            <a:r>
              <a:rPr lang="ru-RU" sz="2400" dirty="0">
                <a:solidFill>
                  <a:srgbClr val="0070C0"/>
                </a:solidFill>
                <a:latin typeface="Times New Roman"/>
                <a:cs typeface="Arial"/>
              </a:rPr>
              <a:t>необходимое, существенное, устойчивое, повторяющееся отношение между явлениями. Выражает объективные и реальные связи между предметами, между свойствами вещей</a:t>
            </a:r>
            <a:r>
              <a:rPr lang="ru-RU" sz="24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/>
                <a:cs typeface="Arial"/>
              </a:rPr>
              <a:t>.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ru-RU" sz="28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/>
                <a:cs typeface="Arial"/>
              </a:rPr>
              <a:t>Закономерность</a:t>
            </a:r>
            <a:r>
              <a:rPr lang="ru-RU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/>
                <a:cs typeface="Arial"/>
              </a:rPr>
              <a:t> </a:t>
            </a:r>
            <a:r>
              <a:rPr lang="ru-RU" sz="2400" dirty="0">
                <a:solidFill>
                  <a:srgbClr val="0070C0"/>
                </a:solidFill>
                <a:latin typeface="Times New Roman"/>
                <a:cs typeface="Arial"/>
              </a:rPr>
              <a:t>– фактическое проявление действия закона. 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ts val="24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ru-RU" sz="2400" b="0" i="1" u="sng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/>
                <a:ea typeface="+mn-ea"/>
                <a:cs typeface="Arial"/>
              </a:rPr>
              <a:t>Общеисторические законы</a:t>
            </a:r>
            <a:r>
              <a:rPr kumimoji="0" lang="ru-RU" sz="2400" b="0" i="0" u="sng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/>
                <a:ea typeface="+mn-ea"/>
                <a:cs typeface="Arial"/>
              </a:rPr>
              <a:t>: </a:t>
            </a: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/>
                <a:ea typeface="+mn-ea"/>
                <a:cs typeface="Arial"/>
              </a:rPr>
              <a:t>законы диалектики, проявляющиеся в социальной среде;</a:t>
            </a:r>
          </a:p>
          <a:p>
            <a:pPr marL="342900" marR="0" lvl="0" indent="-3429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/>
                <a:ea typeface="+mn-ea"/>
                <a:cs typeface="Arial"/>
              </a:rPr>
              <a:t>социального противоречия и его разрешения в ходе политической борьбы;</a:t>
            </a:r>
          </a:p>
          <a:p>
            <a:pPr marL="342900" marR="0" lvl="0" indent="-3429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ru-RU" sz="2400" dirty="0">
                <a:solidFill>
                  <a:srgbClr val="0070C0"/>
                </a:solidFill>
                <a:latin typeface="Times New Roman"/>
                <a:cs typeface="Arial"/>
              </a:rPr>
              <a:t>перехода количественных изменений в обществе в новое социальное качество;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Times New Roman"/>
              <a:ea typeface="+mn-ea"/>
              <a:cs typeface="Arial"/>
            </a:endParaRPr>
          </a:p>
          <a:p>
            <a:pPr marL="342900" lvl="0" indent="-342900" defTabSz="9144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ru-RU" sz="2400" dirty="0">
                <a:solidFill>
                  <a:srgbClr val="0070C0"/>
                </a:solidFill>
                <a:latin typeface="Times New Roman"/>
                <a:cs typeface="Arial"/>
              </a:rPr>
              <a:t>двойного социального отрицания: каждый последующий период отрицается, как и предыдущий.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imes New Roman"/>
              <a:ea typeface="+mn-ea"/>
              <a:cs typeface="Arial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imes New Roman"/>
              <a:ea typeface="+mn-ea"/>
              <a:cs typeface="Arial"/>
            </a:endParaRPr>
          </a:p>
        </p:txBody>
      </p:sp>
      <p:pic>
        <p:nvPicPr>
          <p:cNvPr id="14" name="Рисунок 1">
            <a:extLst>
              <a:ext uri="{FF2B5EF4-FFF2-40B4-BE49-F238E27FC236}">
                <a16:creationId xmlns="" xmlns:a16="http://schemas.microsoft.com/office/drawing/2014/main" id="{081033C3-CF60-4E6D-BE37-4F7D4F28DB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3414" y="1614815"/>
            <a:ext cx="2597439" cy="40158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97040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/>
      </p:transition>
    </mc:Choice>
    <mc:Fallback xmlns="">
      <p:transition spd="slow">
        <p:spli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4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900"/>
                            </p:stCondLst>
                            <p:childTnLst>
                              <p:par>
                                <p:cTn id="13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6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6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/>
          <p:cNvPicPr>
            <a:picLocks noChangeAspect="1"/>
          </p:cNvPicPr>
          <p:nvPr/>
        </p:nvPicPr>
        <p:blipFill>
          <a:blip r:embed="rId2" cstate="print"/>
          <a:srcRect r="44421" b="21170"/>
          <a:stretch>
            <a:fillRect/>
          </a:stretch>
        </p:blipFill>
        <p:spPr bwMode="auto">
          <a:xfrm>
            <a:off x="11916142" y="5509911"/>
            <a:ext cx="1501294" cy="2049764"/>
          </a:xfrm>
          <a:prstGeom prst="rect">
            <a:avLst/>
          </a:prstGeom>
          <a:noFill/>
          <a:ln>
            <a:noFill/>
          </a:ln>
          <a:effectLst>
            <a:glow rad="127000">
              <a:schemeClr val="accent1">
                <a:alpha val="0"/>
              </a:schemeClr>
            </a:glow>
            <a:outerShdw blurRad="76200" dir="13500000" sy="23000" kx="1200000" algn="br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21EB645E-3D58-4AF7-89E9-6A6E3DC1A342}"/>
              </a:ext>
            </a:extLst>
          </p:cNvPr>
          <p:cNvSpPr txBox="1"/>
          <p:nvPr/>
        </p:nvSpPr>
        <p:spPr>
          <a:xfrm>
            <a:off x="3599128" y="151250"/>
            <a:ext cx="803706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ru-RU" sz="3200" b="1" kern="0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/>
                <a:ea typeface="+mj-ea"/>
                <a:cs typeface="Arial"/>
              </a:rPr>
              <a:t>Специфические законы исторического развития</a:t>
            </a:r>
          </a:p>
        </p:txBody>
      </p:sp>
      <p:pic>
        <p:nvPicPr>
          <p:cNvPr id="14" name="Рисунок 1">
            <a:extLst>
              <a:ext uri="{FF2B5EF4-FFF2-40B4-BE49-F238E27FC236}">
                <a16:creationId xmlns="" xmlns:a16="http://schemas.microsoft.com/office/drawing/2014/main" id="{081033C3-CF60-4E6D-BE37-4F7D4F28DB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3414" y="1614815"/>
            <a:ext cx="2597439" cy="40158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90AFE3BE-AA94-E013-7E74-5D000079D618}"/>
              </a:ext>
            </a:extLst>
          </p:cNvPr>
          <p:cNvSpPr txBox="1"/>
          <p:nvPr/>
        </p:nvSpPr>
        <p:spPr>
          <a:xfrm>
            <a:off x="588630" y="2188703"/>
            <a:ext cx="9770937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defTabSz="914400" eaLnBrk="0" fontAlgn="base" hangingPunct="0">
              <a:spcBef>
                <a:spcPts val="1200"/>
              </a:spcBef>
              <a:spcAft>
                <a:spcPct val="0"/>
              </a:spcAft>
              <a:defRPr/>
            </a:pPr>
            <a:r>
              <a:rPr kumimoji="0" lang="ru-RU" sz="2400" b="0" i="1" u="sng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/>
                <a:ea typeface="+mn-ea"/>
                <a:cs typeface="Arial"/>
              </a:rPr>
              <a:t>Специфические законы общественного развития</a:t>
            </a:r>
            <a:r>
              <a:rPr kumimoji="0" lang="ru-RU" sz="2400" b="0" i="0" u="sng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/>
                <a:ea typeface="+mn-ea"/>
                <a:cs typeface="Arial"/>
              </a:rPr>
              <a:t>: </a:t>
            </a:r>
            <a:r>
              <a:rPr lang="ru-RU" sz="2400" dirty="0">
                <a:solidFill>
                  <a:srgbClr val="0070C0"/>
                </a:solidFill>
                <a:latin typeface="Times New Roman"/>
                <a:cs typeface="Arial"/>
              </a:rPr>
              <a:t>действуют лишь в отдельные периоды человеческой истории и развития общества. 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Times New Roman"/>
              <a:ea typeface="+mn-ea"/>
              <a:cs typeface="Arial"/>
            </a:endParaRPr>
          </a:p>
          <a:p>
            <a:pPr marL="342900" lvl="0" indent="-342900" defTabSz="9144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ru-RU" sz="2400" dirty="0">
                <a:solidFill>
                  <a:srgbClr val="0070C0"/>
                </a:solidFill>
                <a:latin typeface="Times New Roman"/>
                <a:cs typeface="Arial"/>
              </a:rPr>
              <a:t>классовой борьбы и социальных революций;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Times New Roman"/>
              <a:ea typeface="+mn-ea"/>
              <a:cs typeface="Arial"/>
            </a:endParaRPr>
          </a:p>
          <a:p>
            <a:pPr marL="342900" lvl="0" indent="-342900" defTabSz="9144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ru-RU" sz="2400" dirty="0">
                <a:solidFill>
                  <a:srgbClr val="0070C0"/>
                </a:solidFill>
                <a:latin typeface="Times New Roman"/>
                <a:cs typeface="Arial"/>
              </a:rPr>
              <a:t>естественно-исторической смены общественно-экономических формаций;</a:t>
            </a:r>
          </a:p>
          <a:p>
            <a:pPr marL="342900" lvl="0" indent="-342900" defTabSz="9144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ru-RU" sz="2400" dirty="0">
                <a:solidFill>
                  <a:srgbClr val="0070C0"/>
                </a:solidFill>
                <a:latin typeface="Times New Roman"/>
                <a:cs typeface="Arial"/>
              </a:rPr>
              <a:t>возвышения человеческих потребностей в соответствии с развитием человеческих способностей;</a:t>
            </a:r>
          </a:p>
          <a:p>
            <a:pPr marL="342900" lvl="0" indent="-342900" defTabSz="9144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ru-RU" sz="2400" dirty="0">
                <a:solidFill>
                  <a:srgbClr val="0070C0"/>
                </a:solidFill>
                <a:latin typeface="Times New Roman"/>
                <a:cs typeface="Arial"/>
              </a:rPr>
              <a:t>формирования социальных институтов, прежде всего политических институтов власти (политическая система) и другие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imes New Roman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9237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/>
      </p:transition>
    </mc:Choice>
    <mc:Fallback xmlns="">
      <p:transition spd="slow">
        <p:spli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8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8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8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300"/>
                            </p:stCondLst>
                            <p:childTnLst>
                              <p:par>
                                <p:cTn id="1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8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/>
          <p:cNvPicPr>
            <a:picLocks noChangeAspect="1"/>
          </p:cNvPicPr>
          <p:nvPr/>
        </p:nvPicPr>
        <p:blipFill>
          <a:blip r:embed="rId2" cstate="print"/>
          <a:srcRect r="44421" b="21170"/>
          <a:stretch>
            <a:fillRect/>
          </a:stretch>
        </p:blipFill>
        <p:spPr bwMode="auto">
          <a:xfrm>
            <a:off x="11916142" y="5509911"/>
            <a:ext cx="1501294" cy="2049764"/>
          </a:xfrm>
          <a:prstGeom prst="rect">
            <a:avLst/>
          </a:prstGeom>
          <a:noFill/>
          <a:ln>
            <a:noFill/>
          </a:ln>
          <a:effectLst>
            <a:glow rad="127000">
              <a:schemeClr val="accent1">
                <a:alpha val="0"/>
              </a:schemeClr>
            </a:glow>
            <a:outerShdw blurRad="76200" dir="13500000" sy="23000" kx="1200000" algn="br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2">
            <a:extLst>
              <a:ext uri="{FF2B5EF4-FFF2-40B4-BE49-F238E27FC236}">
                <a16:creationId xmlns="" xmlns:a16="http://schemas.microsoft.com/office/drawing/2014/main" id="{E8DF13FB-3DCE-40AE-9DD3-790AC71B01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00507" y="962322"/>
            <a:ext cx="8579296" cy="7029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6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+mj-ea"/>
                <a:cs typeface="Arial"/>
              </a:rPr>
              <a:t>Принципы исторического исследования</a:t>
            </a:r>
          </a:p>
        </p:txBody>
      </p:sp>
      <p:graphicFrame>
        <p:nvGraphicFramePr>
          <p:cNvPr id="8" name="Схема 7">
            <a:extLst>
              <a:ext uri="{FF2B5EF4-FFF2-40B4-BE49-F238E27FC236}">
                <a16:creationId xmlns="" xmlns:a16="http://schemas.microsoft.com/office/drawing/2014/main" id="{BE078053-7095-42F9-B87F-B9E59F61E6F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83498440"/>
              </p:ext>
            </p:extLst>
          </p:nvPr>
        </p:nvGraphicFramePr>
        <p:xfrm>
          <a:off x="3628172" y="1876151"/>
          <a:ext cx="7397824" cy="54726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37354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/>
      </p:transition>
    </mc:Choice>
    <mc:Fallback xmlns="">
      <p:transition spd="slow">
        <p:spli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7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10957547-F17E-4E72-BBAF-F6B2B4B594E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">
                                            <p:graphicEl>
                                              <a:dgm id="{10957547-F17E-4E72-BBAF-F6B2B4B594E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>
                                            <p:graphicEl>
                                              <a:dgm id="{10957547-F17E-4E72-BBAF-F6B2B4B594E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>
                                            <p:graphicEl>
                                              <a:dgm id="{10957547-F17E-4E72-BBAF-F6B2B4B594E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2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7464F238-85AC-4616-9164-E59379AA7C9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600" fill="hold"/>
                                        <p:tgtEl>
                                          <p:spTgt spid="8">
                                            <p:graphicEl>
                                              <a:dgm id="{7464F238-85AC-4616-9164-E59379AA7C9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600" fill="hold"/>
                                        <p:tgtEl>
                                          <p:spTgt spid="8">
                                            <p:graphicEl>
                                              <a:dgm id="{7464F238-85AC-4616-9164-E59379AA7C9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600"/>
                                        <p:tgtEl>
                                          <p:spTgt spid="8">
                                            <p:graphicEl>
                                              <a:dgm id="{7464F238-85AC-4616-9164-E59379AA7C9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80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E1F1C898-D195-470E-848B-F2972B245A5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700" fill="hold"/>
                                        <p:tgtEl>
                                          <p:spTgt spid="8">
                                            <p:graphicEl>
                                              <a:dgm id="{E1F1C898-D195-470E-848B-F2972B245A5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700" fill="hold"/>
                                        <p:tgtEl>
                                          <p:spTgt spid="8">
                                            <p:graphicEl>
                                              <a:dgm id="{E1F1C898-D195-470E-848B-F2972B245A5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700"/>
                                        <p:tgtEl>
                                          <p:spTgt spid="8">
                                            <p:graphicEl>
                                              <a:dgm id="{E1F1C898-D195-470E-848B-F2972B245A5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706ADB36-DF97-45D6-BE40-9411644B428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>
                                            <p:graphicEl>
                                              <a:dgm id="{706ADB36-DF97-45D6-BE40-9411644B428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>
                                            <p:graphicEl>
                                              <a:dgm id="{706ADB36-DF97-45D6-BE40-9411644B428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8">
                                            <p:graphicEl>
                                              <a:dgm id="{706ADB36-DF97-45D6-BE40-9411644B428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EFBF31FD-E403-4D21-BB2A-41CDF35C34E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900" fill="hold"/>
                                        <p:tgtEl>
                                          <p:spTgt spid="8">
                                            <p:graphicEl>
                                              <a:dgm id="{EFBF31FD-E403-4D21-BB2A-41CDF35C34E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900" fill="hold"/>
                                        <p:tgtEl>
                                          <p:spTgt spid="8">
                                            <p:graphicEl>
                                              <a:dgm id="{EFBF31FD-E403-4D21-BB2A-41CDF35C34E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900"/>
                                        <p:tgtEl>
                                          <p:spTgt spid="8">
                                            <p:graphicEl>
                                              <a:dgm id="{EFBF31FD-E403-4D21-BB2A-41CDF35C34E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 uiExpand="1">
        <p:bldSub>
          <a:bldDgm bld="one"/>
        </p:bldSub>
      </p:bldGraphic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/>
          <p:cNvPicPr>
            <a:picLocks noChangeAspect="1"/>
          </p:cNvPicPr>
          <p:nvPr/>
        </p:nvPicPr>
        <p:blipFill>
          <a:blip r:embed="rId2" cstate="print"/>
          <a:srcRect r="44421" b="21170"/>
          <a:stretch>
            <a:fillRect/>
          </a:stretch>
        </p:blipFill>
        <p:spPr bwMode="auto">
          <a:xfrm>
            <a:off x="11916142" y="5509911"/>
            <a:ext cx="1501294" cy="2049764"/>
          </a:xfrm>
          <a:prstGeom prst="rect">
            <a:avLst/>
          </a:prstGeom>
          <a:noFill/>
          <a:ln>
            <a:noFill/>
          </a:ln>
          <a:effectLst>
            <a:glow rad="127000">
              <a:schemeClr val="accent1">
                <a:alpha val="0"/>
              </a:schemeClr>
            </a:glow>
            <a:outerShdw blurRad="76200" dir="13500000" sy="23000" kx="1200000" algn="br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2">
            <a:extLst>
              <a:ext uri="{FF2B5EF4-FFF2-40B4-BE49-F238E27FC236}">
                <a16:creationId xmlns="" xmlns:a16="http://schemas.microsoft.com/office/drawing/2014/main" id="{450C938F-7C5B-4E9F-A3E7-BFF1181627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12301" y="566882"/>
            <a:ext cx="6409574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4400" b="1" i="1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+mj-ea"/>
                <a:cs typeface="Arial"/>
              </a:rPr>
              <a:t>Общенаучные методы</a:t>
            </a:r>
          </a:p>
        </p:txBody>
      </p:sp>
      <p:graphicFrame>
        <p:nvGraphicFramePr>
          <p:cNvPr id="8" name="Схема 7">
            <a:extLst>
              <a:ext uri="{FF2B5EF4-FFF2-40B4-BE49-F238E27FC236}">
                <a16:creationId xmlns="" xmlns:a16="http://schemas.microsoft.com/office/drawing/2014/main" id="{1AE67D2C-A491-4F36-AC54-9E2D0DE6B5F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34165512"/>
              </p:ext>
            </p:extLst>
          </p:nvPr>
        </p:nvGraphicFramePr>
        <p:xfrm>
          <a:off x="2794571" y="1447884"/>
          <a:ext cx="9717472" cy="56618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115056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/>
      </p:transition>
    </mc:Choice>
    <mc:Fallback xmlns="">
      <p:transition spd="slow">
        <p:spli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0E478FA7-E596-4668-92E1-96EF634F31E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700" fill="hold"/>
                                        <p:tgtEl>
                                          <p:spTgt spid="8">
                                            <p:graphicEl>
                                              <a:dgm id="{0E478FA7-E596-4668-92E1-96EF634F31E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00" fill="hold"/>
                                        <p:tgtEl>
                                          <p:spTgt spid="8">
                                            <p:graphicEl>
                                              <a:dgm id="{0E478FA7-E596-4668-92E1-96EF634F31E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00" fill="hold"/>
                                        <p:tgtEl>
                                          <p:spTgt spid="8">
                                            <p:graphicEl>
                                              <a:dgm id="{0E478FA7-E596-4668-92E1-96EF634F31E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700"/>
                                        <p:tgtEl>
                                          <p:spTgt spid="8">
                                            <p:graphicEl>
                                              <a:dgm id="{0E478FA7-E596-4668-92E1-96EF634F31E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700"/>
                            </p:stCondLst>
                            <p:childTnLst>
                              <p:par>
                                <p:cTn id="19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3C2D883F-3A55-4848-ADD1-3419F424702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800" fill="hold"/>
                                        <p:tgtEl>
                                          <p:spTgt spid="8">
                                            <p:graphicEl>
                                              <a:dgm id="{3C2D883F-3A55-4848-ADD1-3419F424702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800" fill="hold"/>
                                        <p:tgtEl>
                                          <p:spTgt spid="8">
                                            <p:graphicEl>
                                              <a:dgm id="{3C2D883F-3A55-4848-ADD1-3419F424702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800" fill="hold"/>
                                        <p:tgtEl>
                                          <p:spTgt spid="8">
                                            <p:graphicEl>
                                              <a:dgm id="{3C2D883F-3A55-4848-ADD1-3419F424702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800"/>
                                        <p:tgtEl>
                                          <p:spTgt spid="8">
                                            <p:graphicEl>
                                              <a:dgm id="{3C2D883F-3A55-4848-ADD1-3419F424702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E360B692-1714-4F00-A34D-CD8E5B95183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700" fill="hold"/>
                                        <p:tgtEl>
                                          <p:spTgt spid="8">
                                            <p:graphicEl>
                                              <a:dgm id="{E360B692-1714-4F00-A34D-CD8E5B95183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700" fill="hold"/>
                                        <p:tgtEl>
                                          <p:spTgt spid="8">
                                            <p:graphicEl>
                                              <a:dgm id="{E360B692-1714-4F00-A34D-CD8E5B95183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700" fill="hold"/>
                                        <p:tgtEl>
                                          <p:spTgt spid="8">
                                            <p:graphicEl>
                                              <a:dgm id="{E360B692-1714-4F00-A34D-CD8E5B95183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700"/>
                                        <p:tgtEl>
                                          <p:spTgt spid="8">
                                            <p:graphicEl>
                                              <a:dgm id="{E360B692-1714-4F00-A34D-CD8E5B95183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200"/>
                            </p:stCondLst>
                            <p:childTnLst>
                              <p:par>
                                <p:cTn id="33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215A3B5F-1BAA-4B87-AD5A-B26F7B17C86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700" fill="hold"/>
                                        <p:tgtEl>
                                          <p:spTgt spid="8">
                                            <p:graphicEl>
                                              <a:dgm id="{215A3B5F-1BAA-4B87-AD5A-B26F7B17C86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700" fill="hold"/>
                                        <p:tgtEl>
                                          <p:spTgt spid="8">
                                            <p:graphicEl>
                                              <a:dgm id="{215A3B5F-1BAA-4B87-AD5A-B26F7B17C86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700" fill="hold"/>
                                        <p:tgtEl>
                                          <p:spTgt spid="8">
                                            <p:graphicEl>
                                              <a:dgm id="{215A3B5F-1BAA-4B87-AD5A-B26F7B17C86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700"/>
                                        <p:tgtEl>
                                          <p:spTgt spid="8">
                                            <p:graphicEl>
                                              <a:dgm id="{215A3B5F-1BAA-4B87-AD5A-B26F7B17C86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900"/>
                            </p:stCondLst>
                            <p:childTnLst>
                              <p:par>
                                <p:cTn id="40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C558F21D-D6AD-4C7C-A743-AA3C3D90923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600" fill="hold"/>
                                        <p:tgtEl>
                                          <p:spTgt spid="8">
                                            <p:graphicEl>
                                              <a:dgm id="{C558F21D-D6AD-4C7C-A743-AA3C3D90923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00" fill="hold"/>
                                        <p:tgtEl>
                                          <p:spTgt spid="8">
                                            <p:graphicEl>
                                              <a:dgm id="{C558F21D-D6AD-4C7C-A743-AA3C3D90923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600" fill="hold"/>
                                        <p:tgtEl>
                                          <p:spTgt spid="8">
                                            <p:graphicEl>
                                              <a:dgm id="{C558F21D-D6AD-4C7C-A743-AA3C3D90923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600"/>
                                        <p:tgtEl>
                                          <p:spTgt spid="8">
                                            <p:graphicEl>
                                              <a:dgm id="{C558F21D-D6AD-4C7C-A743-AA3C3D90923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500"/>
                            </p:stCondLst>
                            <p:childTnLst>
                              <p:par>
                                <p:cTn id="47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1AC9C262-452D-467D-B3C5-DA5377B7B95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800" fill="hold"/>
                                        <p:tgtEl>
                                          <p:spTgt spid="8">
                                            <p:graphicEl>
                                              <a:dgm id="{1AC9C262-452D-467D-B3C5-DA5377B7B95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800" fill="hold"/>
                                        <p:tgtEl>
                                          <p:spTgt spid="8">
                                            <p:graphicEl>
                                              <a:dgm id="{1AC9C262-452D-467D-B3C5-DA5377B7B95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800" fill="hold"/>
                                        <p:tgtEl>
                                          <p:spTgt spid="8">
                                            <p:graphicEl>
                                              <a:dgm id="{1AC9C262-452D-467D-B3C5-DA5377B7B95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800"/>
                                        <p:tgtEl>
                                          <p:spTgt spid="8">
                                            <p:graphicEl>
                                              <a:dgm id="{1AC9C262-452D-467D-B3C5-DA5377B7B95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300"/>
                            </p:stCondLst>
                            <p:childTnLst>
                              <p:par>
                                <p:cTn id="54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2825965F-2549-44AB-A239-0CBF6E3DA44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800" fill="hold"/>
                                        <p:tgtEl>
                                          <p:spTgt spid="8">
                                            <p:graphicEl>
                                              <a:dgm id="{2825965F-2549-44AB-A239-0CBF6E3DA44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800" fill="hold"/>
                                        <p:tgtEl>
                                          <p:spTgt spid="8">
                                            <p:graphicEl>
                                              <a:dgm id="{2825965F-2549-44AB-A239-0CBF6E3DA44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800" fill="hold"/>
                                        <p:tgtEl>
                                          <p:spTgt spid="8">
                                            <p:graphicEl>
                                              <a:dgm id="{2825965F-2549-44AB-A239-0CBF6E3DA44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800"/>
                                        <p:tgtEl>
                                          <p:spTgt spid="8">
                                            <p:graphicEl>
                                              <a:dgm id="{2825965F-2549-44AB-A239-0CBF6E3DA44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100"/>
                            </p:stCondLst>
                            <p:childTnLst>
                              <p:par>
                                <p:cTn id="61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91BEBF99-D5B3-4680-8650-EA1B2096500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600" fill="hold"/>
                                        <p:tgtEl>
                                          <p:spTgt spid="8">
                                            <p:graphicEl>
                                              <a:dgm id="{91BEBF99-D5B3-4680-8650-EA1B2096500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600" fill="hold"/>
                                        <p:tgtEl>
                                          <p:spTgt spid="8">
                                            <p:graphicEl>
                                              <a:dgm id="{91BEBF99-D5B3-4680-8650-EA1B2096500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600" fill="hold"/>
                                        <p:tgtEl>
                                          <p:spTgt spid="8">
                                            <p:graphicEl>
                                              <a:dgm id="{91BEBF99-D5B3-4680-8650-EA1B2096500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600"/>
                                        <p:tgtEl>
                                          <p:spTgt spid="8">
                                            <p:graphicEl>
                                              <a:dgm id="{91BEBF99-D5B3-4680-8650-EA1B2096500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700"/>
                            </p:stCondLst>
                            <p:childTnLst>
                              <p:par>
                                <p:cTn id="68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104DA2F8-76A3-4614-A733-FF2553BAF8D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700" fill="hold"/>
                                        <p:tgtEl>
                                          <p:spTgt spid="8">
                                            <p:graphicEl>
                                              <a:dgm id="{104DA2F8-76A3-4614-A733-FF2553BAF8D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700" fill="hold"/>
                                        <p:tgtEl>
                                          <p:spTgt spid="8">
                                            <p:graphicEl>
                                              <a:dgm id="{104DA2F8-76A3-4614-A733-FF2553BAF8D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700" fill="hold"/>
                                        <p:tgtEl>
                                          <p:spTgt spid="8">
                                            <p:graphicEl>
                                              <a:dgm id="{104DA2F8-76A3-4614-A733-FF2553BAF8D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700"/>
                                        <p:tgtEl>
                                          <p:spTgt spid="8">
                                            <p:graphicEl>
                                              <a:dgm id="{104DA2F8-76A3-4614-A733-FF2553BAF8D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2C17D8A6-AABC-4648-A3F7-EB14C80E66B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700" fill="hold"/>
                                        <p:tgtEl>
                                          <p:spTgt spid="8">
                                            <p:graphicEl>
                                              <a:dgm id="{2C17D8A6-AABC-4648-A3F7-EB14C80E66B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700" fill="hold"/>
                                        <p:tgtEl>
                                          <p:spTgt spid="8">
                                            <p:graphicEl>
                                              <a:dgm id="{2C17D8A6-AABC-4648-A3F7-EB14C80E66B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700" fill="hold"/>
                                        <p:tgtEl>
                                          <p:spTgt spid="8">
                                            <p:graphicEl>
                                              <a:dgm id="{2C17D8A6-AABC-4648-A3F7-EB14C80E66B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700"/>
                                        <p:tgtEl>
                                          <p:spTgt spid="8">
                                            <p:graphicEl>
                                              <a:dgm id="{2C17D8A6-AABC-4648-A3F7-EB14C80E66B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E2405C6D-78CC-4C0F-834E-2A5E3030ED3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700" fill="hold"/>
                                        <p:tgtEl>
                                          <p:spTgt spid="8">
                                            <p:graphicEl>
                                              <a:dgm id="{E2405C6D-78CC-4C0F-834E-2A5E3030ED3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700" fill="hold"/>
                                        <p:tgtEl>
                                          <p:spTgt spid="8">
                                            <p:graphicEl>
                                              <a:dgm id="{E2405C6D-78CC-4C0F-834E-2A5E3030ED3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700" fill="hold"/>
                                        <p:tgtEl>
                                          <p:spTgt spid="8">
                                            <p:graphicEl>
                                              <a:dgm id="{E2405C6D-78CC-4C0F-834E-2A5E3030ED3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700"/>
                                        <p:tgtEl>
                                          <p:spTgt spid="8">
                                            <p:graphicEl>
                                              <a:dgm id="{E2405C6D-78CC-4C0F-834E-2A5E3030ED3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9DE710E9-BFDA-49EB-8305-F6D1BB9799A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600" fill="hold"/>
                                        <p:tgtEl>
                                          <p:spTgt spid="8">
                                            <p:graphicEl>
                                              <a:dgm id="{9DE710E9-BFDA-49EB-8305-F6D1BB9799A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600" fill="hold"/>
                                        <p:tgtEl>
                                          <p:spTgt spid="8">
                                            <p:graphicEl>
                                              <a:dgm id="{9DE710E9-BFDA-49EB-8305-F6D1BB9799A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600" fill="hold"/>
                                        <p:tgtEl>
                                          <p:spTgt spid="8">
                                            <p:graphicEl>
                                              <a:dgm id="{9DE710E9-BFDA-49EB-8305-F6D1BB9799A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600"/>
                                        <p:tgtEl>
                                          <p:spTgt spid="8">
                                            <p:graphicEl>
                                              <a:dgm id="{9DE710E9-BFDA-49EB-8305-F6D1BB9799A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6448D222-A4EB-4C62-9D24-46848FD2C09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700" fill="hold"/>
                                        <p:tgtEl>
                                          <p:spTgt spid="8">
                                            <p:graphicEl>
                                              <a:dgm id="{6448D222-A4EB-4C62-9D24-46848FD2C09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700" fill="hold"/>
                                        <p:tgtEl>
                                          <p:spTgt spid="8">
                                            <p:graphicEl>
                                              <a:dgm id="{6448D222-A4EB-4C62-9D24-46848FD2C09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700" fill="hold"/>
                                        <p:tgtEl>
                                          <p:spTgt spid="8">
                                            <p:graphicEl>
                                              <a:dgm id="{6448D222-A4EB-4C62-9D24-46848FD2C09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700"/>
                                        <p:tgtEl>
                                          <p:spTgt spid="8">
                                            <p:graphicEl>
                                              <a:dgm id="{6448D222-A4EB-4C62-9D24-46848FD2C09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797033F7-3D21-4516-8FF5-6E641E05597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700" fill="hold"/>
                                        <p:tgtEl>
                                          <p:spTgt spid="8">
                                            <p:graphicEl>
                                              <a:dgm id="{797033F7-3D21-4516-8FF5-6E641E05597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700" fill="hold"/>
                                        <p:tgtEl>
                                          <p:spTgt spid="8">
                                            <p:graphicEl>
                                              <a:dgm id="{797033F7-3D21-4516-8FF5-6E641E05597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700" fill="hold"/>
                                        <p:tgtEl>
                                          <p:spTgt spid="8">
                                            <p:graphicEl>
                                              <a:dgm id="{797033F7-3D21-4516-8FF5-6E641E05597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700"/>
                                        <p:tgtEl>
                                          <p:spTgt spid="8">
                                            <p:graphicEl>
                                              <a:dgm id="{797033F7-3D21-4516-8FF5-6E641E05597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88BB5C91-7DE0-486F-A4BC-34DA6E1F160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800" fill="hold"/>
                                        <p:tgtEl>
                                          <p:spTgt spid="8">
                                            <p:graphicEl>
                                              <a:dgm id="{88BB5C91-7DE0-486F-A4BC-34DA6E1F160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800" fill="hold"/>
                                        <p:tgtEl>
                                          <p:spTgt spid="8">
                                            <p:graphicEl>
                                              <a:dgm id="{88BB5C91-7DE0-486F-A4BC-34DA6E1F160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800" fill="hold"/>
                                        <p:tgtEl>
                                          <p:spTgt spid="8">
                                            <p:graphicEl>
                                              <a:dgm id="{88BB5C91-7DE0-486F-A4BC-34DA6E1F160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800"/>
                                        <p:tgtEl>
                                          <p:spTgt spid="8">
                                            <p:graphicEl>
                                              <a:dgm id="{88BB5C91-7DE0-486F-A4BC-34DA6E1F160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33EFF7B0-7114-4445-8850-542539127B8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900" fill="hold"/>
                                        <p:tgtEl>
                                          <p:spTgt spid="8">
                                            <p:graphicEl>
                                              <a:dgm id="{33EFF7B0-7114-4445-8850-542539127B8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900" fill="hold"/>
                                        <p:tgtEl>
                                          <p:spTgt spid="8">
                                            <p:graphicEl>
                                              <a:dgm id="{33EFF7B0-7114-4445-8850-542539127B8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900" fill="hold"/>
                                        <p:tgtEl>
                                          <p:spTgt spid="8">
                                            <p:graphicEl>
                                              <a:dgm id="{33EFF7B0-7114-4445-8850-542539127B8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5" dur="900"/>
                                        <p:tgtEl>
                                          <p:spTgt spid="8">
                                            <p:graphicEl>
                                              <a:dgm id="{33EFF7B0-7114-4445-8850-542539127B8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 uiExpand="1">
        <p:bldSub>
          <a:bldDgm bld="lvlOne"/>
        </p:bldSub>
      </p:bldGraphic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/>
          <p:cNvPicPr>
            <a:picLocks noChangeAspect="1"/>
          </p:cNvPicPr>
          <p:nvPr/>
        </p:nvPicPr>
        <p:blipFill>
          <a:blip r:embed="rId2" cstate="print"/>
          <a:srcRect r="44421" b="21170"/>
          <a:stretch>
            <a:fillRect/>
          </a:stretch>
        </p:blipFill>
        <p:spPr bwMode="auto">
          <a:xfrm>
            <a:off x="11916142" y="5509911"/>
            <a:ext cx="1501294" cy="2049764"/>
          </a:xfrm>
          <a:prstGeom prst="rect">
            <a:avLst/>
          </a:prstGeom>
          <a:noFill/>
          <a:ln>
            <a:noFill/>
          </a:ln>
          <a:effectLst>
            <a:glow rad="127000">
              <a:schemeClr val="accent1">
                <a:alpha val="0"/>
              </a:schemeClr>
            </a:glow>
            <a:outerShdw blurRad="76200" dir="13500000" sy="23000" kx="1200000" algn="br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3046926" y="6557095"/>
            <a:ext cx="415622" cy="505927"/>
          </a:xfrm>
        </p:spPr>
        <p:txBody>
          <a:bodyPr/>
          <a:lstStyle/>
          <a:p>
            <a:pPr>
              <a:defRPr/>
            </a:pPr>
            <a:r>
              <a:rPr lang="ru-RU" sz="1600" dirty="0">
                <a:solidFill>
                  <a:prstClr val="black">
                    <a:tint val="75000"/>
                  </a:prstClr>
                </a:solidFill>
              </a:rPr>
              <a:t>10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853374E3-B109-4C10-A718-4E0F6A979CFB}"/>
              </a:ext>
            </a:extLst>
          </p:cNvPr>
          <p:cNvSpPr txBox="1"/>
          <p:nvPr/>
        </p:nvSpPr>
        <p:spPr>
          <a:xfrm>
            <a:off x="2907102" y="524595"/>
            <a:ext cx="900904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ru-RU" sz="36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+mj-ea"/>
                <a:cs typeface="Arial"/>
              </a:rPr>
              <a:t>Специальные исторические методы исследования</a:t>
            </a:r>
            <a:endParaRPr lang="ru-RU" sz="3600" dirty="0"/>
          </a:p>
        </p:txBody>
      </p:sp>
      <p:sp>
        <p:nvSpPr>
          <p:cNvPr id="13" name="Прямоугольник 12">
            <a:extLst>
              <a:ext uri="{FF2B5EF4-FFF2-40B4-BE49-F238E27FC236}">
                <a16:creationId xmlns="" xmlns:a16="http://schemas.microsoft.com/office/drawing/2014/main" id="{A21B8DE5-CE2C-4AC0-96B8-18F2FBD685BE}"/>
              </a:ext>
            </a:extLst>
          </p:cNvPr>
          <p:cNvSpPr/>
          <p:nvPr/>
        </p:nvSpPr>
        <p:spPr>
          <a:xfrm>
            <a:off x="3779474" y="2072197"/>
            <a:ext cx="7279590" cy="4142673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wrap="square">
            <a:spAutoFit/>
          </a:bodyPr>
          <a:lstStyle/>
          <a:p>
            <a:pPr marL="742950" marR="0" lvl="1" indent="-285750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EEC94"/>
              </a:buClr>
              <a:buSzPct val="60000"/>
              <a:buFont typeface="Wingdings" panose="05000000000000000000" pitchFamily="2" charset="2"/>
              <a:buChar char="n"/>
              <a:tabLst/>
              <a:defRPr/>
            </a:pPr>
            <a:r>
              <a:rPr kumimoji="0" lang="ru-RU" sz="2800" b="0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+mn-ea"/>
                <a:cs typeface="Arial"/>
              </a:rPr>
              <a:t>историко-генетический метод;</a:t>
            </a:r>
          </a:p>
          <a:p>
            <a:pPr marL="742950" marR="0" lvl="1" indent="-285750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EEC94"/>
              </a:buClr>
              <a:buSzPct val="60000"/>
              <a:buFont typeface="Wingdings" panose="05000000000000000000" pitchFamily="2" charset="2"/>
              <a:buChar char="n"/>
              <a:tabLst/>
              <a:defRPr/>
            </a:pPr>
            <a:r>
              <a:rPr kumimoji="0" lang="ru-RU" sz="2800" b="0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+mn-ea"/>
                <a:cs typeface="Arial"/>
              </a:rPr>
              <a:t>историко-сравнительный метод;</a:t>
            </a:r>
          </a:p>
          <a:p>
            <a:pPr marL="742950" marR="0" lvl="1" indent="-285750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EEC94"/>
              </a:buClr>
              <a:buSzPct val="60000"/>
              <a:buFont typeface="Wingdings" panose="05000000000000000000" pitchFamily="2" charset="2"/>
              <a:buChar char="n"/>
              <a:tabLst/>
              <a:defRPr/>
            </a:pPr>
            <a:r>
              <a:rPr kumimoji="0" lang="ru-RU" sz="2800" b="0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+mn-ea"/>
                <a:cs typeface="Arial"/>
              </a:rPr>
              <a:t>историко-типологический метод;</a:t>
            </a:r>
          </a:p>
          <a:p>
            <a:pPr marL="742950" marR="0" lvl="1" indent="-285750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EEC94"/>
              </a:buClr>
              <a:buSzPct val="60000"/>
              <a:buFont typeface="Wingdings" panose="05000000000000000000" pitchFamily="2" charset="2"/>
              <a:buChar char="n"/>
              <a:tabLst/>
              <a:defRPr/>
            </a:pPr>
            <a:r>
              <a:rPr kumimoji="0" lang="ru-RU" sz="2800" b="0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+mn-ea"/>
                <a:cs typeface="Arial"/>
              </a:rPr>
              <a:t>историко-системный метод;</a:t>
            </a:r>
          </a:p>
          <a:p>
            <a:pPr marL="742950" marR="0" lvl="1" indent="-285750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EEC94"/>
              </a:buClr>
              <a:buSzPct val="60000"/>
              <a:buFont typeface="Wingdings" panose="05000000000000000000" pitchFamily="2" charset="2"/>
              <a:buChar char="n"/>
              <a:tabLst/>
              <a:defRPr/>
            </a:pPr>
            <a:r>
              <a:rPr kumimoji="0" lang="ru-RU" sz="2800" b="0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+mn-ea"/>
                <a:cs typeface="Arial"/>
              </a:rPr>
              <a:t>метод диахронического анализа;</a:t>
            </a:r>
          </a:p>
          <a:p>
            <a:pPr marL="742950" marR="0" lvl="1" indent="-285750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EEC94"/>
              </a:buClr>
              <a:buSzPct val="60000"/>
              <a:buFont typeface="Wingdings" panose="05000000000000000000" pitchFamily="2" charset="2"/>
              <a:buChar char="n"/>
              <a:tabLst/>
              <a:defRPr/>
            </a:pPr>
            <a:r>
              <a:rPr kumimoji="0" lang="ru-RU" sz="2800" b="0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+mn-ea"/>
                <a:cs typeface="Arial"/>
              </a:rPr>
              <a:t>метод исторической периодизации;</a:t>
            </a:r>
          </a:p>
          <a:p>
            <a:pPr marL="742950" marR="0" lvl="1" indent="-285750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EEC94"/>
              </a:buClr>
              <a:buSzPct val="60000"/>
              <a:buFont typeface="Wingdings" panose="05000000000000000000" pitchFamily="2" charset="2"/>
              <a:buChar char="n"/>
              <a:tabLst/>
              <a:defRPr/>
            </a:pPr>
            <a:r>
              <a:rPr kumimoji="0" lang="ru-RU" sz="2800" b="0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+mn-ea"/>
                <a:cs typeface="Arial"/>
              </a:rPr>
              <a:t>ретроспективный метод;</a:t>
            </a:r>
          </a:p>
          <a:p>
            <a:pPr marL="742950" marR="0" lvl="1" indent="-285750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EEC94"/>
              </a:buClr>
              <a:buSzPct val="60000"/>
              <a:buFont typeface="Wingdings" panose="05000000000000000000" pitchFamily="2" charset="2"/>
              <a:buChar char="n"/>
              <a:tabLst/>
              <a:defRPr/>
            </a:pPr>
            <a:r>
              <a:rPr kumimoji="0" lang="ru-RU" sz="2800" b="0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+mn-ea"/>
                <a:cs typeface="Arial"/>
              </a:rPr>
              <a:t>метод актуализации и др.</a:t>
            </a:r>
          </a:p>
        </p:txBody>
      </p:sp>
    </p:spTree>
    <p:extLst>
      <p:ext uri="{BB962C8B-B14F-4D97-AF65-F5344CB8AC3E}">
        <p14:creationId xmlns:p14="http://schemas.microsoft.com/office/powerpoint/2010/main" val="3136736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/>
      </p:transition>
    </mc:Choice>
    <mc:Fallback xmlns="">
      <p:transition spd="slow">
        <p:spli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6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3" dur="500"/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6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6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1" dur="7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200"/>
                            </p:stCondLst>
                            <p:childTnLst>
                              <p:par>
                                <p:cTn id="23" presetID="6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5" dur="8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6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9" dur="6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600"/>
                            </p:stCondLst>
                            <p:childTnLst>
                              <p:par>
                                <p:cTn id="31" presetID="6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33" dur="6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200"/>
                            </p:stCondLst>
                            <p:childTnLst>
                              <p:par>
                                <p:cTn id="35" presetID="6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37" dur="600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800"/>
                            </p:stCondLst>
                            <p:childTnLst>
                              <p:par>
                                <p:cTn id="39" presetID="6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41" dur="800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600"/>
                            </p:stCondLst>
                            <p:childTnLst>
                              <p:par>
                                <p:cTn id="43" presetID="6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45" dur="900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3" grpId="0" uiExpand="1" build="p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/>
          <p:cNvPicPr>
            <a:picLocks noChangeAspect="1"/>
          </p:cNvPicPr>
          <p:nvPr/>
        </p:nvPicPr>
        <p:blipFill>
          <a:blip r:embed="rId2" cstate="print"/>
          <a:srcRect r="44421" b="21170"/>
          <a:stretch>
            <a:fillRect/>
          </a:stretch>
        </p:blipFill>
        <p:spPr bwMode="auto">
          <a:xfrm>
            <a:off x="11916142" y="5509911"/>
            <a:ext cx="1501294" cy="2049764"/>
          </a:xfrm>
          <a:prstGeom prst="rect">
            <a:avLst/>
          </a:prstGeom>
          <a:noFill/>
          <a:ln>
            <a:noFill/>
          </a:ln>
          <a:effectLst>
            <a:glow rad="127000">
              <a:schemeClr val="accent1">
                <a:alpha val="0"/>
              </a:schemeClr>
            </a:glow>
            <a:outerShdw blurRad="76200" dir="13500000" sy="23000" kx="1200000" algn="br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853374E3-B109-4C10-A718-4E0F6A979CFB}"/>
              </a:ext>
            </a:extLst>
          </p:cNvPr>
          <p:cNvSpPr txBox="1"/>
          <p:nvPr/>
        </p:nvSpPr>
        <p:spPr>
          <a:xfrm>
            <a:off x="2907102" y="524595"/>
            <a:ext cx="900904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ru-RU" sz="40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+mj-ea"/>
                <a:cs typeface="Arial"/>
              </a:rPr>
              <a:t>Классификация исторических источников</a:t>
            </a:r>
            <a:endParaRPr lang="ru-RU" sz="3600" dirty="0"/>
          </a:p>
        </p:txBody>
      </p:sp>
      <p:graphicFrame>
        <p:nvGraphicFramePr>
          <p:cNvPr id="14" name="Схема 13">
            <a:extLst>
              <a:ext uri="{FF2B5EF4-FFF2-40B4-BE49-F238E27FC236}">
                <a16:creationId xmlns="" xmlns:a16="http://schemas.microsoft.com/office/drawing/2014/main" id="{CF86DEF2-AC80-487B-AA20-7717253BB4A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56145103"/>
              </p:ext>
            </p:extLst>
          </p:nvPr>
        </p:nvGraphicFramePr>
        <p:xfrm>
          <a:off x="3491966" y="1932439"/>
          <a:ext cx="7739626" cy="51305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052812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/>
      </p:transition>
    </mc:Choice>
    <mc:Fallback xmlns="">
      <p:transition spd="slow">
        <p:spli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4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400"/>
                            </p:stCondLst>
                            <p:childTnLst>
                              <p:par>
                                <p:cTn id="9" presetID="21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dgm id="{1A1A88FA-F189-48B4-80EF-D774C550E57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8)">
                                      <p:cBhvr>
                                        <p:cTn id="11" dur="700"/>
                                        <p:tgtEl>
                                          <p:spTgt spid="14">
                                            <p:graphicEl>
                                              <a:dgm id="{1A1A88FA-F189-48B4-80EF-D774C550E57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100"/>
                            </p:stCondLst>
                            <p:childTnLst>
                              <p:par>
                                <p:cTn id="13" presetID="21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dgm id="{855BB623-0A96-447D-B272-04F524A2344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8)">
                                      <p:cBhvr>
                                        <p:cTn id="15" dur="500"/>
                                        <p:tgtEl>
                                          <p:spTgt spid="14">
                                            <p:graphicEl>
                                              <a:dgm id="{855BB623-0A96-447D-B272-04F524A2344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600"/>
                            </p:stCondLst>
                            <p:childTnLst>
                              <p:par>
                                <p:cTn id="17" presetID="21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dgm id="{4B6C4B23-49DB-4089-ADCF-B3246AE93F0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8)">
                                      <p:cBhvr>
                                        <p:cTn id="19" dur="500"/>
                                        <p:tgtEl>
                                          <p:spTgt spid="14">
                                            <p:graphicEl>
                                              <a:dgm id="{4B6C4B23-49DB-4089-ADCF-B3246AE93F0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100"/>
                            </p:stCondLst>
                            <p:childTnLst>
                              <p:par>
                                <p:cTn id="21" presetID="21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dgm id="{A7957C24-1B24-419E-B45C-30C0CC0BCCE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8)">
                                      <p:cBhvr>
                                        <p:cTn id="23" dur="600"/>
                                        <p:tgtEl>
                                          <p:spTgt spid="14">
                                            <p:graphicEl>
                                              <a:dgm id="{A7957C24-1B24-419E-B45C-30C0CC0BCCE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700"/>
                            </p:stCondLst>
                            <p:childTnLst>
                              <p:par>
                                <p:cTn id="25" presetID="21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dgm id="{4E407070-5E5A-4AF2-8BBC-2BFD0BE8C15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8)">
                                      <p:cBhvr>
                                        <p:cTn id="27" dur="900"/>
                                        <p:tgtEl>
                                          <p:spTgt spid="14">
                                            <p:graphicEl>
                                              <a:dgm id="{4E407070-5E5A-4AF2-8BBC-2BFD0BE8C15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600"/>
                            </p:stCondLst>
                            <p:childTnLst>
                              <p:par>
                                <p:cTn id="29" presetID="21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dgm id="{3D907D13-8880-48B3-A804-72B5374DFF7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8)">
                                      <p:cBhvr>
                                        <p:cTn id="31" dur="600"/>
                                        <p:tgtEl>
                                          <p:spTgt spid="14">
                                            <p:graphicEl>
                                              <a:dgm id="{3D907D13-8880-48B3-A804-72B5374DFF7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200"/>
                            </p:stCondLst>
                            <p:childTnLst>
                              <p:par>
                                <p:cTn id="33" presetID="21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dgm id="{0A3457CF-827F-4C83-9C4F-B90494241F3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8)">
                                      <p:cBhvr>
                                        <p:cTn id="35" dur="800"/>
                                        <p:tgtEl>
                                          <p:spTgt spid="14">
                                            <p:graphicEl>
                                              <a:dgm id="{0A3457CF-827F-4C83-9C4F-B90494241F3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0"/>
                            </p:stCondLst>
                            <p:childTnLst>
                              <p:par>
                                <p:cTn id="37" presetID="21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dgm id="{5215976E-35F5-43EF-B832-B56A47C8064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8)">
                                      <p:cBhvr>
                                        <p:cTn id="39" dur="800"/>
                                        <p:tgtEl>
                                          <p:spTgt spid="14">
                                            <p:graphicEl>
                                              <a:dgm id="{5215976E-35F5-43EF-B832-B56A47C8064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800"/>
                            </p:stCondLst>
                            <p:childTnLst>
                              <p:par>
                                <p:cTn id="41" presetID="21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dgm id="{B306303E-472E-4670-8AF7-0F464CFF945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8)">
                                      <p:cBhvr>
                                        <p:cTn id="43" dur="800"/>
                                        <p:tgtEl>
                                          <p:spTgt spid="14">
                                            <p:graphicEl>
                                              <a:dgm id="{B306303E-472E-4670-8AF7-0F464CFF945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6600"/>
                            </p:stCondLst>
                            <p:childTnLst>
                              <p:par>
                                <p:cTn id="45" presetID="21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dgm id="{C4F71330-1C7F-4F5A-9B08-2429805FCB8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8)">
                                      <p:cBhvr>
                                        <p:cTn id="47" dur="900"/>
                                        <p:tgtEl>
                                          <p:spTgt spid="14">
                                            <p:graphicEl>
                                              <a:dgm id="{C4F71330-1C7F-4F5A-9B08-2429805FCB8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Graphic spid="14" grpId="0" uiExpand="1">
        <p:bldSub>
          <a:bldDgm bld="one"/>
        </p:bldSub>
      </p:bldGraphic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/>
          <p:cNvPicPr>
            <a:picLocks noChangeAspect="1"/>
          </p:cNvPicPr>
          <p:nvPr/>
        </p:nvPicPr>
        <p:blipFill>
          <a:blip r:embed="rId2" cstate="print"/>
          <a:srcRect r="44421" b="21170"/>
          <a:stretch>
            <a:fillRect/>
          </a:stretch>
        </p:blipFill>
        <p:spPr bwMode="auto">
          <a:xfrm>
            <a:off x="11916142" y="5509911"/>
            <a:ext cx="1501294" cy="2049764"/>
          </a:xfrm>
          <a:prstGeom prst="rect">
            <a:avLst/>
          </a:prstGeom>
          <a:noFill/>
          <a:ln>
            <a:noFill/>
          </a:ln>
          <a:effectLst>
            <a:glow rad="127000">
              <a:schemeClr val="accent1">
                <a:alpha val="0"/>
              </a:schemeClr>
            </a:glow>
            <a:outerShdw blurRad="76200" dir="13500000" sy="23000" kx="1200000" algn="br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D7D69947-0ACA-42DA-9B68-8CEEEB268599}"/>
              </a:ext>
            </a:extLst>
          </p:cNvPr>
          <p:cNvSpPr txBox="1"/>
          <p:nvPr/>
        </p:nvSpPr>
        <p:spPr>
          <a:xfrm>
            <a:off x="3551451" y="192812"/>
            <a:ext cx="848061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400" b="1" kern="0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/>
                <a:ea typeface="+mj-ea"/>
                <a:cs typeface="Arial"/>
              </a:rPr>
              <a:t>МЕТОДЫ ИЗУЧЕНИЯ ИСТОЧНИКОВ И ЛИТЕРАТУРЫ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1F2AB0C1-3274-492B-A80F-5FCFDD2662F3}"/>
              </a:ext>
            </a:extLst>
          </p:cNvPr>
          <p:cNvSpPr txBox="1"/>
          <p:nvPr/>
        </p:nvSpPr>
        <p:spPr>
          <a:xfrm>
            <a:off x="628734" y="1221179"/>
            <a:ext cx="752760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spcBef>
                <a:spcPts val="1200"/>
              </a:spcBef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ru-RU" sz="28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Метод последовательно-текстуальное чтения и конспектирования . </a:t>
            </a:r>
            <a:endParaRPr lang="ru-RU" sz="2800" dirty="0">
              <a:solidFill>
                <a:schemeClr val="accent1">
                  <a:lumMod val="50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DF4C38AE-2697-4723-B1BF-8B4A12CDAEB9}"/>
              </a:ext>
            </a:extLst>
          </p:cNvPr>
          <p:cNvSpPr txBox="1"/>
          <p:nvPr/>
        </p:nvSpPr>
        <p:spPr>
          <a:xfrm>
            <a:off x="628733" y="3940250"/>
            <a:ext cx="7527603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spcBef>
                <a:spcPts val="1200"/>
              </a:spcBef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ru-RU" sz="28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Виды записей изучаемого исторического материала:</a:t>
            </a:r>
          </a:p>
          <a:p>
            <a:pPr lvl="1" algn="just">
              <a:spcBef>
                <a:spcPts val="600"/>
              </a:spcBef>
            </a:pPr>
            <a:r>
              <a:rPr lang="ru-RU" sz="28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Выписки; </a:t>
            </a:r>
          </a:p>
          <a:p>
            <a:pPr lvl="1" algn="just">
              <a:spcBef>
                <a:spcPts val="600"/>
              </a:spcBef>
            </a:pPr>
            <a:r>
              <a:rPr lang="ru-RU" sz="28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Тезисы; </a:t>
            </a:r>
          </a:p>
          <a:p>
            <a:pPr lvl="1" algn="just">
              <a:spcBef>
                <a:spcPts val="600"/>
              </a:spcBef>
            </a:pPr>
            <a:r>
              <a:rPr lang="ru-RU" sz="28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Аннотации, резюме; </a:t>
            </a:r>
          </a:p>
          <a:p>
            <a:pPr lvl="1" algn="just">
              <a:spcBef>
                <a:spcPts val="600"/>
              </a:spcBef>
            </a:pPr>
            <a:r>
              <a:rPr lang="ru-RU" sz="28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План.</a:t>
            </a:r>
            <a:endParaRPr lang="ru-RU" sz="2800" dirty="0">
              <a:solidFill>
                <a:schemeClr val="accent1">
                  <a:lumMod val="50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64F04066-A5C3-4436-B98B-8C0A0589489F}"/>
              </a:ext>
            </a:extLst>
          </p:cNvPr>
          <p:cNvSpPr txBox="1"/>
          <p:nvPr/>
        </p:nvSpPr>
        <p:spPr>
          <a:xfrm>
            <a:off x="628733" y="2567004"/>
            <a:ext cx="752760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spcBef>
                <a:spcPts val="1200"/>
              </a:spcBef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ru-RU" sz="28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Метод поэтапного изучения историков и литературы</a:t>
            </a:r>
            <a:r>
              <a:rPr lang="ru-RU" sz="2800" dirty="0">
                <a:solidFill>
                  <a:schemeClr val="accent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="" xmlns:a16="http://schemas.microsoft.com/office/drawing/2014/main" id="{96FB13F8-4B34-4308-AE3F-8BD826738A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2699" y="1237561"/>
            <a:ext cx="2900909" cy="38904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Рисунок 4">
            <a:extLst>
              <a:ext uri="{FF2B5EF4-FFF2-40B4-BE49-F238E27FC236}">
                <a16:creationId xmlns="" xmlns:a16="http://schemas.microsoft.com/office/drawing/2014/main" id="{B23D7226-3BF7-0892-72ED-4EDDF35C7F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5223" y="4406002"/>
            <a:ext cx="4025630" cy="26988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59387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/>
      </p:transition>
    </mc:Choice>
    <mc:Fallback xmlns="">
      <p:transition spd="slow">
        <p:spli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4" grpId="0"/>
      <p:bldP spid="15" grpId="0"/>
      <p:bldP spid="1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/>
          <p:cNvPicPr>
            <a:picLocks noChangeAspect="1"/>
          </p:cNvPicPr>
          <p:nvPr/>
        </p:nvPicPr>
        <p:blipFill>
          <a:blip r:embed="rId2" cstate="print"/>
          <a:srcRect r="44421" b="21170"/>
          <a:stretch>
            <a:fillRect/>
          </a:stretch>
        </p:blipFill>
        <p:spPr bwMode="auto">
          <a:xfrm>
            <a:off x="11916142" y="5509911"/>
            <a:ext cx="1501294" cy="2049764"/>
          </a:xfrm>
          <a:prstGeom prst="rect">
            <a:avLst/>
          </a:prstGeom>
          <a:noFill/>
          <a:ln>
            <a:noFill/>
          </a:ln>
          <a:effectLst>
            <a:glow rad="127000">
              <a:schemeClr val="accent1">
                <a:alpha val="0"/>
              </a:schemeClr>
            </a:glow>
            <a:outerShdw blurRad="76200" dir="13500000" sy="23000" kx="1200000" algn="br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15AD76A3-D2DD-4574-A532-EE6F6C513573}"/>
              </a:ext>
            </a:extLst>
          </p:cNvPr>
          <p:cNvSpPr txBox="1"/>
          <p:nvPr/>
        </p:nvSpPr>
        <p:spPr>
          <a:xfrm>
            <a:off x="4191136" y="291942"/>
            <a:ext cx="420544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ru-RU" altLang="zh-CN" sz="48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+mj-ea"/>
                <a:cs typeface="Arial"/>
              </a:rPr>
              <a:t>Цели </a:t>
            </a:r>
            <a:r>
              <a:rPr lang="ru-RU" altLang="zh-CN" sz="4800" b="1" kern="0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/>
                <a:ea typeface="+mj-ea"/>
                <a:cs typeface="Arial"/>
              </a:rPr>
              <a:t>лекции:</a:t>
            </a:r>
            <a:endParaRPr lang="ru-RU" sz="4800" dirty="0"/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CE8BD4E3-E155-442C-86F5-F51DF1D6710C}"/>
              </a:ext>
            </a:extLst>
          </p:cNvPr>
          <p:cNvSpPr txBox="1"/>
          <p:nvPr/>
        </p:nvSpPr>
        <p:spPr>
          <a:xfrm>
            <a:off x="1147316" y="1648429"/>
            <a:ext cx="11028871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34988" indent="-534988"/>
            <a:r>
              <a:rPr lang="ru-RU" altLang="zh-CN" sz="1800" b="1" dirty="0" smtClean="0">
                <a:solidFill>
                  <a:srgbClr val="FF0000"/>
                </a:solidFill>
                <a:latin typeface="Arial" panose="020B0604020202020204" pitchFamily="34" charset="0"/>
              </a:rPr>
              <a:t>• </a:t>
            </a:r>
            <a:r>
              <a:rPr lang="ru-RU" altLang="zh-CN" sz="2000" b="1" dirty="0" smtClean="0">
                <a:solidFill>
                  <a:srgbClr val="FF0000"/>
                </a:solidFill>
                <a:latin typeface="Arial" panose="020B0604020202020204" pitchFamily="34" charset="0"/>
              </a:rPr>
              <a:t>учебные</a:t>
            </a:r>
            <a:r>
              <a:rPr lang="ru-RU" altLang="zh-CN" sz="2000" b="1" dirty="0">
                <a:solidFill>
                  <a:srgbClr val="FF0000"/>
                </a:solidFill>
                <a:latin typeface="Arial" panose="020B0604020202020204" pitchFamily="34" charset="0"/>
              </a:rPr>
              <a:t>: </a:t>
            </a:r>
          </a:p>
          <a:p>
            <a:pPr algn="just"/>
            <a:r>
              <a:rPr lang="ru-RU" altLang="zh-CN" sz="2000" b="1" dirty="0" smtClean="0">
                <a:latin typeface="Arial" panose="020B0604020202020204" pitchFamily="34" charset="0"/>
              </a:rPr>
              <a:t>сформировать у обучающимся </a:t>
            </a:r>
            <a:r>
              <a:rPr lang="ru-RU" altLang="zh-CN" sz="2000" b="1" dirty="0">
                <a:latin typeface="Arial" panose="020B0604020202020204" pitchFamily="34" charset="0"/>
              </a:rPr>
              <a:t>систематизированные основы научных знаний и сконцентрировать их внимание на наиболее сложных и узловых вопросах </a:t>
            </a:r>
            <a:r>
              <a:rPr lang="ru-RU" altLang="zh-CN" sz="2000" b="1" dirty="0" smtClean="0">
                <a:latin typeface="Arial" panose="020B0604020202020204" pitchFamily="34" charset="0"/>
              </a:rPr>
              <a:t>теории </a:t>
            </a:r>
            <a:r>
              <a:rPr lang="ru-RU" altLang="zh-CN" sz="2000" b="1" dirty="0">
                <a:latin typeface="Arial" panose="020B0604020202020204" pitchFamily="34" charset="0"/>
              </a:rPr>
              <a:t>и методологии истории как науки, особенностях российского исторического процесса.</a:t>
            </a:r>
            <a:endParaRPr lang="ru-RU" sz="2000" b="1" dirty="0">
              <a:latin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16167998-07E9-42BD-A684-BEB8601F3D56}"/>
              </a:ext>
            </a:extLst>
          </p:cNvPr>
          <p:cNvSpPr txBox="1"/>
          <p:nvPr/>
        </p:nvSpPr>
        <p:spPr>
          <a:xfrm>
            <a:off x="1122489" y="3245598"/>
            <a:ext cx="11544300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ru-RU"/>
            </a:defPPr>
            <a:lvl1pPr marL="534988" indent="-534988" algn="just">
              <a:defRPr sz="1800" b="1">
                <a:latin typeface="Arial" panose="020B0604020202020204" pitchFamily="34" charset="0"/>
              </a:defRPr>
            </a:lvl1pPr>
          </a:lstStyle>
          <a:p>
            <a:pPr marL="0" indent="0" algn="l"/>
            <a:r>
              <a:rPr lang="ru-RU" sz="2000" i="1" dirty="0" smtClean="0">
                <a:solidFill>
                  <a:srgbClr val="FF0000"/>
                </a:solidFill>
              </a:rPr>
              <a:t>• воспитательные</a:t>
            </a:r>
            <a:r>
              <a:rPr lang="ru-RU" sz="2000" i="1" dirty="0">
                <a:solidFill>
                  <a:srgbClr val="FF0000"/>
                </a:solidFill>
              </a:rPr>
              <a:t>: </a:t>
            </a:r>
            <a:endParaRPr lang="ru-RU" sz="2000" dirty="0">
              <a:solidFill>
                <a:srgbClr val="FF0000"/>
              </a:solidFill>
            </a:endParaRPr>
          </a:p>
          <a:p>
            <a:pPr marL="0" indent="0"/>
            <a:r>
              <a:rPr lang="ru-RU" sz="2000" dirty="0"/>
              <a:t>формировать у </a:t>
            </a:r>
            <a:r>
              <a:rPr lang="ru-RU" sz="2000" dirty="0" smtClean="0"/>
              <a:t>студентов историческое </a:t>
            </a:r>
            <a:r>
              <a:rPr lang="ru-RU" sz="2000" dirty="0"/>
              <a:t>сознание, понимание значимости исторического наследия, </a:t>
            </a:r>
            <a:r>
              <a:rPr lang="ru-RU" sz="2000" dirty="0" smtClean="0"/>
              <a:t>социальных </a:t>
            </a:r>
            <a:r>
              <a:rPr lang="ru-RU" sz="2000" dirty="0"/>
              <a:t>и трудовых традиций, воспитывать чувства патриотизма, </a:t>
            </a:r>
            <a:r>
              <a:rPr lang="ru-RU" sz="2000" dirty="0" smtClean="0"/>
              <a:t>гордости и личной </a:t>
            </a:r>
            <a:r>
              <a:rPr lang="ru-RU" sz="2000" dirty="0"/>
              <a:t>ответственности за безупречное выполнение конституционного долга по </a:t>
            </a:r>
            <a:r>
              <a:rPr lang="ru-RU" sz="2000" dirty="0" smtClean="0"/>
              <a:t>защите </a:t>
            </a:r>
            <a:r>
              <a:rPr lang="ru-RU" sz="2000" dirty="0"/>
              <a:t>интересов России</a:t>
            </a:r>
            <a:r>
              <a:rPr lang="ru-RU" altLang="zh-CN" sz="2000" dirty="0"/>
              <a:t> </a:t>
            </a:r>
            <a:endParaRPr lang="ru-RU" sz="2000" dirty="0"/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1CA6F4D6-417C-476D-B8AF-190B084C8B1D}"/>
              </a:ext>
            </a:extLst>
          </p:cNvPr>
          <p:cNvSpPr txBox="1"/>
          <p:nvPr/>
        </p:nvSpPr>
        <p:spPr>
          <a:xfrm>
            <a:off x="1147316" y="5154987"/>
            <a:ext cx="11286585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ru-RU"/>
            </a:defPPr>
            <a:lvl1pPr marL="534988" indent="-534988" algn="just">
              <a:defRPr sz="1800" b="1">
                <a:latin typeface="Arial" panose="020B0604020202020204" pitchFamily="34" charset="0"/>
              </a:defRPr>
            </a:lvl1pPr>
          </a:lstStyle>
          <a:p>
            <a:pPr marL="0" indent="0"/>
            <a:r>
              <a:rPr lang="ru-RU" sz="2000" i="1" dirty="0" smtClean="0">
                <a:solidFill>
                  <a:srgbClr val="FF0000"/>
                </a:solidFill>
              </a:rPr>
              <a:t>• в </a:t>
            </a:r>
            <a:r>
              <a:rPr lang="ru-RU" sz="2000" i="1" dirty="0">
                <a:solidFill>
                  <a:srgbClr val="FF0000"/>
                </a:solidFill>
              </a:rPr>
              <a:t>формировании профессиональных качеств: </a:t>
            </a:r>
          </a:p>
          <a:p>
            <a:pPr marL="0" indent="0"/>
            <a:r>
              <a:rPr lang="ru-RU" sz="2000" dirty="0"/>
              <a:t>развивать способность осуществлять поиск, критический анализ и синтез информации, анализировать социально значимые явления и процессы, применяя методы исторической науки, использовать в своей профессиональной деятельности базовые исторические знания о различных сферах жизни общества.</a:t>
            </a:r>
          </a:p>
        </p:txBody>
      </p:sp>
    </p:spTree>
    <p:extLst>
      <p:ext uri="{BB962C8B-B14F-4D97-AF65-F5344CB8AC3E}">
        <p14:creationId xmlns:p14="http://schemas.microsoft.com/office/powerpoint/2010/main" val="492124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/>
      </p:transition>
    </mc:Choice>
    <mc:Fallback xmlns="">
      <p:transition spd="slow">
        <p:spli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8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6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6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6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6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6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7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7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7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7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8" grpId="0"/>
      <p:bldP spid="19" grpId="0"/>
      <p:bldP spid="1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/>
          <p:cNvPicPr>
            <a:picLocks noChangeAspect="1"/>
          </p:cNvPicPr>
          <p:nvPr/>
        </p:nvPicPr>
        <p:blipFill>
          <a:blip r:embed="rId2" cstate="print"/>
          <a:srcRect r="44421" b="21170"/>
          <a:stretch>
            <a:fillRect/>
          </a:stretch>
        </p:blipFill>
        <p:spPr bwMode="auto">
          <a:xfrm>
            <a:off x="11916142" y="5509911"/>
            <a:ext cx="1501294" cy="2049764"/>
          </a:xfrm>
          <a:prstGeom prst="rect">
            <a:avLst/>
          </a:prstGeom>
          <a:noFill/>
          <a:ln>
            <a:noFill/>
          </a:ln>
          <a:effectLst>
            <a:glow rad="127000">
              <a:schemeClr val="accent1">
                <a:alpha val="0"/>
              </a:schemeClr>
            </a:glow>
            <a:outerShdw blurRad="76200" dir="13500000" sy="23000" kx="1200000" algn="br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D7D69947-0ACA-42DA-9B68-8CEEEB268599}"/>
              </a:ext>
            </a:extLst>
          </p:cNvPr>
          <p:cNvSpPr txBox="1"/>
          <p:nvPr/>
        </p:nvSpPr>
        <p:spPr>
          <a:xfrm>
            <a:off x="3650152" y="422094"/>
            <a:ext cx="61394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3600" b="1" kern="0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/>
                <a:ea typeface="+mj-ea"/>
                <a:cs typeface="Arial"/>
              </a:rPr>
              <a:t>Выводы по 2 вопросу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B4191969-60A0-4C03-9D2B-E43FDD3D44C4}"/>
              </a:ext>
            </a:extLst>
          </p:cNvPr>
          <p:cNvSpPr txBox="1"/>
          <p:nvPr/>
        </p:nvSpPr>
        <p:spPr>
          <a:xfrm>
            <a:off x="652042" y="5179085"/>
            <a:ext cx="1162391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ru-RU"/>
            </a:defPPr>
            <a:lvl1pPr marL="285750" indent="-285750" algn="just">
              <a:spcBef>
                <a:spcPts val="1200"/>
              </a:spcBef>
              <a:spcAft>
                <a:spcPts val="1200"/>
              </a:spcAft>
              <a:buFont typeface="Wingdings" panose="05000000000000000000" pitchFamily="2" charset="2"/>
              <a:buChar char="q"/>
              <a:defRPr sz="2000">
                <a:solidFill>
                  <a:schemeClr val="accent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defRPr>
            </a:lvl1pPr>
          </a:lstStyle>
          <a:p>
            <a:r>
              <a:rPr lang="ru-RU" sz="2400" dirty="0"/>
              <a:t>Достижение объективного научного исторического знания невозможно без всестороннего изучения исторических фактов, которые выявляются из исторических источников.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1F2AB0C1-3274-492B-A80F-5FCFDD2662F3}"/>
              </a:ext>
            </a:extLst>
          </p:cNvPr>
          <p:cNvSpPr txBox="1"/>
          <p:nvPr/>
        </p:nvSpPr>
        <p:spPr>
          <a:xfrm>
            <a:off x="652040" y="1316690"/>
            <a:ext cx="1162391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spcBef>
                <a:spcPts val="1200"/>
              </a:spcBef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ru-RU" sz="24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Познание исторического процесса невозможно без методологии исторической науки, которая представляет собой совокупность приемов исследования и теорию научного познания. </a:t>
            </a:r>
            <a:endParaRPr lang="ru-RU" sz="2400" dirty="0">
              <a:solidFill>
                <a:schemeClr val="accent1">
                  <a:lumMod val="50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DF4C38AE-2697-4723-B1BF-8B4A12CDAEB9}"/>
              </a:ext>
            </a:extLst>
          </p:cNvPr>
          <p:cNvSpPr txBox="1"/>
          <p:nvPr/>
        </p:nvSpPr>
        <p:spPr>
          <a:xfrm>
            <a:off x="627773" y="4067638"/>
            <a:ext cx="1162989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spcBef>
                <a:spcPts val="1200"/>
              </a:spcBef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ru-RU" sz="24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Познавая историю, ученый использует совокупность различных приемов и способов познавательной деятельности, которые опираются на научные принципы и методы. </a:t>
            </a:r>
            <a:endParaRPr lang="ru-RU" sz="2400" dirty="0">
              <a:solidFill>
                <a:schemeClr val="accent1">
                  <a:lumMod val="50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64F04066-A5C3-4436-B98B-8C0A0589489F}"/>
              </a:ext>
            </a:extLst>
          </p:cNvPr>
          <p:cNvSpPr txBox="1"/>
          <p:nvPr/>
        </p:nvSpPr>
        <p:spPr>
          <a:xfrm>
            <a:off x="627774" y="2586860"/>
            <a:ext cx="1162989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spcBef>
                <a:spcPts val="1200"/>
              </a:spcBef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ru-RU" sz="24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Методология опирается на философско-мировоззренческий и гносеологический базис, который проявляется в концепциях, объясняющих природу исторического процесса. </a:t>
            </a:r>
            <a:endParaRPr lang="ru-RU" sz="2400" dirty="0">
              <a:solidFill>
                <a:schemeClr val="accent1">
                  <a:lumMod val="50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4129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/>
      </p:transition>
    </mc:Choice>
    <mc:Fallback xmlns="">
      <p:transition spd="slow">
        <p:spli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3" grpId="0"/>
      <p:bldP spid="14" grpId="0"/>
      <p:bldP spid="15" grpId="0"/>
      <p:bldP spid="1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/>
          <p:cNvPicPr>
            <a:picLocks noChangeAspect="1"/>
          </p:cNvPicPr>
          <p:nvPr/>
        </p:nvPicPr>
        <p:blipFill>
          <a:blip r:embed="rId2" cstate="print"/>
          <a:srcRect r="44421" b="21170"/>
          <a:stretch>
            <a:fillRect/>
          </a:stretch>
        </p:blipFill>
        <p:spPr bwMode="auto">
          <a:xfrm>
            <a:off x="11916142" y="5509911"/>
            <a:ext cx="1501294" cy="2049764"/>
          </a:xfrm>
          <a:prstGeom prst="rect">
            <a:avLst/>
          </a:prstGeom>
          <a:noFill/>
          <a:ln>
            <a:noFill/>
          </a:ln>
          <a:effectLst>
            <a:glow rad="127000">
              <a:schemeClr val="accent1">
                <a:alpha val="0"/>
              </a:schemeClr>
            </a:glow>
            <a:outerShdw blurRad="76200" dir="13500000" sy="23000" kx="1200000" algn="br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2746374" y="1436053"/>
            <a:ext cx="87503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ru-RU" altLang="zh-CN" sz="3600" b="1" kern="0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/>
                <a:ea typeface="+mj-ea"/>
                <a:cs typeface="Arial"/>
              </a:rPr>
              <a:t>Ч</a:t>
            </a:r>
            <a:r>
              <a:rPr kumimoji="0" lang="ru-RU" altLang="zh-CN" sz="36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+mj-ea"/>
                <a:cs typeface="Arial"/>
              </a:rPr>
              <a:t>етвертый</a:t>
            </a:r>
            <a:r>
              <a:rPr kumimoji="0" lang="ru-RU" altLang="zh-CN" sz="36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+mj-ea"/>
                <a:cs typeface="Arial"/>
              </a:rPr>
              <a:t> </a:t>
            </a:r>
            <a:r>
              <a:rPr kumimoji="0" lang="ru-RU" altLang="zh-CN" sz="36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+mj-ea"/>
                <a:cs typeface="Arial"/>
              </a:rPr>
              <a:t>вопрос лекции</a:t>
            </a:r>
            <a:endParaRPr lang="ru-RU" altLang="ru-RU" sz="3600" dirty="0">
              <a:solidFill>
                <a:srgbClr val="00206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D8F2489B-F017-4D8D-BAE9-2D34D22DDEE3}"/>
              </a:ext>
            </a:extLst>
          </p:cNvPr>
          <p:cNvSpPr txBox="1"/>
          <p:nvPr/>
        </p:nvSpPr>
        <p:spPr>
          <a:xfrm>
            <a:off x="1347281" y="3380198"/>
            <a:ext cx="10956739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34988" lvl="0" indent="-534988" algn="just"/>
            <a:r>
              <a:rPr lang="ru-RU" altLang="zh-CN" sz="4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</a:t>
            </a:r>
            <a:r>
              <a:rPr lang="ru-RU" sz="4400" b="1" dirty="0">
                <a:solidFill>
                  <a:srgbClr val="C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ериодизация всемирной истории. Древний мир, Средние века, Новая история, Новейшая история как этапы всемирно-исторического процесса. </a:t>
            </a:r>
          </a:p>
        </p:txBody>
      </p:sp>
    </p:spTree>
    <p:extLst>
      <p:ext uri="{BB962C8B-B14F-4D97-AF65-F5344CB8AC3E}">
        <p14:creationId xmlns:p14="http://schemas.microsoft.com/office/powerpoint/2010/main" val="2036086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/>
      </p:transition>
    </mc:Choice>
    <mc:Fallback xmlns="">
      <p:transition spd="slow">
        <p:spli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6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6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6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6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3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/>
          <p:cNvPicPr>
            <a:picLocks noChangeAspect="1"/>
          </p:cNvPicPr>
          <p:nvPr/>
        </p:nvPicPr>
        <p:blipFill>
          <a:blip r:embed="rId2" cstate="print"/>
          <a:srcRect r="44421" b="21170"/>
          <a:stretch>
            <a:fillRect/>
          </a:stretch>
        </p:blipFill>
        <p:spPr bwMode="auto">
          <a:xfrm>
            <a:off x="11916142" y="5509911"/>
            <a:ext cx="1501294" cy="2049764"/>
          </a:xfrm>
          <a:prstGeom prst="rect">
            <a:avLst/>
          </a:prstGeom>
          <a:noFill/>
          <a:ln>
            <a:noFill/>
          </a:ln>
          <a:effectLst>
            <a:glow rad="127000">
              <a:schemeClr val="accent1">
                <a:alpha val="0"/>
              </a:schemeClr>
            </a:glow>
            <a:outerShdw blurRad="76200" dir="13500000" sy="23000" kx="1200000" algn="br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 Box 2">
            <a:extLst>
              <a:ext uri="{FF2B5EF4-FFF2-40B4-BE49-F238E27FC236}">
                <a16:creationId xmlns="" xmlns:a16="http://schemas.microsoft.com/office/drawing/2014/main" id="{B99E00FA-459A-4215-B203-6434363D9D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98423" y="415053"/>
            <a:ext cx="7341322" cy="584775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1003">
            <a:schemeClr val="lt2"/>
          </a:fillRef>
          <a:effectRef idx="0">
            <a:scrgbClr r="0" g="0" b="0"/>
          </a:effectRef>
          <a:fontRef idx="major"/>
        </p:style>
        <p:txBody>
          <a:bodyPr wrap="square">
            <a:spAutoFit/>
          </a:bodyPr>
          <a:lstStyle/>
          <a:p>
            <a:pPr algn="ctr"/>
            <a:r>
              <a:rPr lang="ru-RU" altLang="ru-RU" sz="3200" b="1" dirty="0">
                <a:solidFill>
                  <a:srgbClr val="A5002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Book Antiqua" panose="02040602050305030304" pitchFamily="18" charset="0"/>
              </a:rPr>
              <a:t>Периодизация всемирной истории</a:t>
            </a:r>
          </a:p>
        </p:txBody>
      </p:sp>
      <p:sp>
        <p:nvSpPr>
          <p:cNvPr id="23" name="AutoShape 4">
            <a:extLst>
              <a:ext uri="{FF2B5EF4-FFF2-40B4-BE49-F238E27FC236}">
                <a16:creationId xmlns="" xmlns:a16="http://schemas.microsoft.com/office/drawing/2014/main" id="{28E43425-F21C-4CB8-86B2-AA8F2CED9D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1359" y="3462581"/>
            <a:ext cx="13001485" cy="317256"/>
          </a:xfrm>
          <a:prstGeom prst="rightArrow">
            <a:avLst>
              <a:gd name="adj1" fmla="val 35528"/>
              <a:gd name="adj2" fmla="val 112427"/>
            </a:avLst>
          </a:prstGeom>
          <a:ln>
            <a:noFill/>
            <a:headEnd/>
            <a:tailEnd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ru-RU"/>
          </a:p>
        </p:txBody>
      </p:sp>
      <p:sp>
        <p:nvSpPr>
          <p:cNvPr id="24" name="Oval 5">
            <a:extLst>
              <a:ext uri="{FF2B5EF4-FFF2-40B4-BE49-F238E27FC236}">
                <a16:creationId xmlns="" xmlns:a16="http://schemas.microsoft.com/office/drawing/2014/main" id="{1E558581-BEDE-40E3-BEDE-E3CD42AB3F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88750" y="3508079"/>
            <a:ext cx="287337" cy="287338"/>
          </a:xfrm>
          <a:prstGeom prst="ellipse">
            <a:avLst/>
          </a:prstGeom>
          <a:solidFill>
            <a:schemeClr val="accent1"/>
          </a:solidFill>
          <a:ln w="9525">
            <a:noFill/>
            <a:round/>
            <a:headEnd/>
            <a:tailEnd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anchor="ctr"/>
          <a:lstStyle/>
          <a:p>
            <a:endParaRPr lang="ru-RU"/>
          </a:p>
        </p:txBody>
      </p:sp>
      <p:sp>
        <p:nvSpPr>
          <p:cNvPr id="25" name="Oval 6">
            <a:extLst>
              <a:ext uri="{FF2B5EF4-FFF2-40B4-BE49-F238E27FC236}">
                <a16:creationId xmlns="" xmlns:a16="http://schemas.microsoft.com/office/drawing/2014/main" id="{1D49A893-8E3A-4986-9B1E-AE1BFFCE86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81268" y="3481848"/>
            <a:ext cx="287337" cy="287338"/>
          </a:xfrm>
          <a:prstGeom prst="ellipse">
            <a:avLst/>
          </a:prstGeom>
          <a:solidFill>
            <a:schemeClr val="accent1"/>
          </a:solidFill>
          <a:ln w="9525">
            <a:noFill/>
            <a:round/>
            <a:headEnd/>
            <a:tailEnd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anchor="ctr"/>
          <a:lstStyle/>
          <a:p>
            <a:endParaRPr lang="ru-RU"/>
          </a:p>
        </p:txBody>
      </p:sp>
      <p:sp>
        <p:nvSpPr>
          <p:cNvPr id="26" name="Oval 7">
            <a:extLst>
              <a:ext uri="{FF2B5EF4-FFF2-40B4-BE49-F238E27FC236}">
                <a16:creationId xmlns="" xmlns:a16="http://schemas.microsoft.com/office/drawing/2014/main" id="{7DBE93A7-8025-4BB2-B93C-81BD5FE6E3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57649" y="3508079"/>
            <a:ext cx="287338" cy="287338"/>
          </a:xfrm>
          <a:prstGeom prst="ellipse">
            <a:avLst/>
          </a:prstGeom>
          <a:solidFill>
            <a:schemeClr val="accent1"/>
          </a:solidFill>
          <a:ln w="9525">
            <a:noFill/>
            <a:round/>
            <a:headEnd/>
            <a:tailEnd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anchor="ctr"/>
          <a:lstStyle/>
          <a:p>
            <a:endParaRPr lang="ru-RU"/>
          </a:p>
        </p:txBody>
      </p:sp>
      <p:sp>
        <p:nvSpPr>
          <p:cNvPr id="27" name="Text Box 8">
            <a:extLst>
              <a:ext uri="{FF2B5EF4-FFF2-40B4-BE49-F238E27FC236}">
                <a16:creationId xmlns="" xmlns:a16="http://schemas.microsoft.com/office/drawing/2014/main" id="{91A2EC72-0A30-4918-A6DC-C572819763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1359" y="2022531"/>
            <a:ext cx="4821438" cy="523220"/>
          </a:xfrm>
          <a:prstGeom prst="rect">
            <a:avLst/>
          </a:prstGeom>
          <a:gradFill flip="none" rotWithShape="1">
            <a:gsLst>
              <a:gs pos="0">
                <a:schemeClr val="accent4">
                  <a:tint val="55000"/>
                  <a:shade val="30000"/>
                  <a:satMod val="115000"/>
                </a:schemeClr>
              </a:gs>
              <a:gs pos="50000">
                <a:schemeClr val="accent4">
                  <a:tint val="55000"/>
                  <a:shade val="67500"/>
                  <a:satMod val="115000"/>
                </a:schemeClr>
              </a:gs>
              <a:gs pos="100000">
                <a:schemeClr val="accent4">
                  <a:tint val="55000"/>
                  <a:shade val="100000"/>
                  <a:satMod val="115000"/>
                </a:schemeClr>
              </a:gs>
            </a:gsLst>
            <a:lin ang="13500000" scaled="1"/>
            <a:tileRect/>
          </a:gra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ru-RU" altLang="ru-RU" sz="2800" dirty="0">
                <a:solidFill>
                  <a:srgbClr val="00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rPr>
              <a:t>До нашей эры</a:t>
            </a:r>
          </a:p>
        </p:txBody>
      </p:sp>
      <p:sp>
        <p:nvSpPr>
          <p:cNvPr id="28" name="Text Box 9">
            <a:extLst>
              <a:ext uri="{FF2B5EF4-FFF2-40B4-BE49-F238E27FC236}">
                <a16:creationId xmlns="" xmlns:a16="http://schemas.microsoft.com/office/drawing/2014/main" id="{2502BEDC-F1E9-455F-BB29-7B0643055A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06631" y="2650024"/>
            <a:ext cx="879475" cy="579438"/>
          </a:xfrm>
          <a:prstGeom prst="rect">
            <a:avLst/>
          </a:prstGeom>
          <a:gradFill flip="none" rotWithShape="1">
            <a:gsLst>
              <a:gs pos="0">
                <a:schemeClr val="accent4">
                  <a:tint val="55000"/>
                  <a:shade val="30000"/>
                  <a:satMod val="115000"/>
                </a:schemeClr>
              </a:gs>
              <a:gs pos="50000">
                <a:schemeClr val="accent4">
                  <a:tint val="55000"/>
                  <a:shade val="67500"/>
                  <a:satMod val="115000"/>
                </a:schemeClr>
              </a:gs>
              <a:gs pos="100000">
                <a:schemeClr val="accent4">
                  <a:tint val="55000"/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>
            <a:spAutoFit/>
          </a:bodyPr>
          <a:lstStyle>
            <a:defPPr>
              <a:defRPr lang="ru-RU"/>
            </a:defPPr>
            <a:lvl1pPr>
              <a:defRPr sz="2400">
                <a:solidFill>
                  <a:srgbClr val="00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defRPr>
            </a:lvl1pPr>
          </a:lstStyle>
          <a:p>
            <a:r>
              <a:rPr lang="en-US" altLang="ru-RU" dirty="0"/>
              <a:t>V</a:t>
            </a:r>
            <a:r>
              <a:rPr lang="ru-RU" altLang="ru-RU" dirty="0"/>
              <a:t> в.</a:t>
            </a:r>
          </a:p>
        </p:txBody>
      </p:sp>
      <p:sp>
        <p:nvSpPr>
          <p:cNvPr id="29" name="Text Box 10">
            <a:extLst>
              <a:ext uri="{FF2B5EF4-FFF2-40B4-BE49-F238E27FC236}">
                <a16:creationId xmlns="" xmlns:a16="http://schemas.microsoft.com/office/drawing/2014/main" id="{21F80677-B30C-4125-B4C0-768E0286F2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27024" y="2683815"/>
            <a:ext cx="1747594" cy="461665"/>
          </a:xfrm>
          <a:prstGeom prst="rect">
            <a:avLst/>
          </a:prstGeom>
          <a:gradFill flip="none" rotWithShape="1">
            <a:gsLst>
              <a:gs pos="0">
                <a:schemeClr val="accent4">
                  <a:tint val="55000"/>
                  <a:shade val="30000"/>
                  <a:satMod val="115000"/>
                </a:schemeClr>
              </a:gs>
              <a:gs pos="50000">
                <a:schemeClr val="accent4">
                  <a:tint val="55000"/>
                  <a:shade val="67500"/>
                  <a:satMod val="115000"/>
                </a:schemeClr>
              </a:gs>
              <a:gs pos="100000">
                <a:schemeClr val="accent4">
                  <a:tint val="55000"/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>
            <a:spAutoFit/>
          </a:bodyPr>
          <a:lstStyle>
            <a:defPPr>
              <a:defRPr lang="ru-RU"/>
            </a:defPPr>
            <a:lvl1pPr>
              <a:defRPr sz="3200">
                <a:solidFill>
                  <a:srgbClr val="00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ru-RU" altLang="ru-RU" sz="2400" dirty="0"/>
              <a:t>сер. </a:t>
            </a:r>
            <a:r>
              <a:rPr lang="en-US" altLang="ru-RU" sz="2400" dirty="0"/>
              <a:t>XVII</a:t>
            </a:r>
            <a:r>
              <a:rPr lang="ru-RU" altLang="ru-RU" sz="2400" dirty="0"/>
              <a:t> в.</a:t>
            </a:r>
          </a:p>
        </p:txBody>
      </p:sp>
      <p:sp>
        <p:nvSpPr>
          <p:cNvPr id="31" name="AutoShape 12">
            <a:extLst>
              <a:ext uri="{FF2B5EF4-FFF2-40B4-BE49-F238E27FC236}">
                <a16:creationId xmlns="" xmlns:a16="http://schemas.microsoft.com/office/drawing/2014/main" id="{CD5011C4-8EAD-4F1E-99C1-2932FEE5A372}"/>
              </a:ext>
            </a:extLst>
          </p:cNvPr>
          <p:cNvSpPr>
            <a:spLocks/>
          </p:cNvSpPr>
          <p:nvPr/>
        </p:nvSpPr>
        <p:spPr bwMode="auto">
          <a:xfrm rot="16200000">
            <a:off x="6995156" y="2785642"/>
            <a:ext cx="317256" cy="2295070"/>
          </a:xfrm>
          <a:prstGeom prst="leftBrace">
            <a:avLst>
              <a:gd name="adj1" fmla="val 91851"/>
              <a:gd name="adj2" fmla="val 50000"/>
            </a:avLst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/>
          </a:p>
        </p:txBody>
      </p:sp>
      <p:sp>
        <p:nvSpPr>
          <p:cNvPr id="32" name="Text Box 13">
            <a:extLst>
              <a:ext uri="{FF2B5EF4-FFF2-40B4-BE49-F238E27FC236}">
                <a16:creationId xmlns="" xmlns:a16="http://schemas.microsoft.com/office/drawing/2014/main" id="{2AB11BD0-A39B-4F9D-8A99-2824913243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93561" y="4173171"/>
            <a:ext cx="2013093" cy="954107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ru-RU" altLang="ru-RU" sz="2800" b="1" dirty="0">
                <a:solidFill>
                  <a:srgbClr val="00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rPr>
              <a:t>Древний мир</a:t>
            </a:r>
          </a:p>
        </p:txBody>
      </p:sp>
      <p:sp>
        <p:nvSpPr>
          <p:cNvPr id="33" name="Text Box 14">
            <a:extLst>
              <a:ext uri="{FF2B5EF4-FFF2-40B4-BE49-F238E27FC236}">
                <a16:creationId xmlns="" xmlns:a16="http://schemas.microsoft.com/office/drawing/2014/main" id="{AA91146B-F342-4D23-9208-EE5E4EB1B5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66280" y="4183187"/>
            <a:ext cx="1828477" cy="954107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defPPr>
              <a:defRPr lang="ru-RU"/>
            </a:defPPr>
            <a:lvl1pPr algn="ctr">
              <a:defRPr sz="2800" b="1">
                <a:solidFill>
                  <a:srgbClr val="00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ru-RU" altLang="ru-RU" dirty="0"/>
              <a:t>Средние века</a:t>
            </a:r>
          </a:p>
        </p:txBody>
      </p:sp>
      <p:sp>
        <p:nvSpPr>
          <p:cNvPr id="35" name="Text Box 16">
            <a:extLst>
              <a:ext uri="{FF2B5EF4-FFF2-40B4-BE49-F238E27FC236}">
                <a16:creationId xmlns="" xmlns:a16="http://schemas.microsoft.com/office/drawing/2014/main" id="{B86986AA-5159-48BB-B997-B657A2A358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92016" y="4183187"/>
            <a:ext cx="2024972" cy="954107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ru-RU" altLang="ru-RU" sz="2800" b="1" dirty="0">
                <a:solidFill>
                  <a:srgbClr val="00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rPr>
              <a:t>Новое время</a:t>
            </a:r>
          </a:p>
        </p:txBody>
      </p:sp>
      <p:sp>
        <p:nvSpPr>
          <p:cNvPr id="36" name="Text Box 17">
            <a:extLst>
              <a:ext uri="{FF2B5EF4-FFF2-40B4-BE49-F238E27FC236}">
                <a16:creationId xmlns="" xmlns:a16="http://schemas.microsoft.com/office/drawing/2014/main" id="{58A020CC-2105-4491-9AB1-A91B5864DE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46062" y="2661867"/>
            <a:ext cx="660758" cy="523220"/>
          </a:xfrm>
          <a:prstGeom prst="rect">
            <a:avLst/>
          </a:prstGeom>
          <a:gradFill flip="none" rotWithShape="1">
            <a:gsLst>
              <a:gs pos="0">
                <a:schemeClr val="accent4">
                  <a:tint val="55000"/>
                  <a:shade val="30000"/>
                  <a:satMod val="115000"/>
                </a:schemeClr>
              </a:gs>
              <a:gs pos="50000">
                <a:schemeClr val="accent4">
                  <a:tint val="55000"/>
                  <a:shade val="67500"/>
                  <a:satMod val="115000"/>
                </a:schemeClr>
              </a:gs>
              <a:gs pos="100000">
                <a:schemeClr val="accent4">
                  <a:tint val="55000"/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l"/>
            <a:r>
              <a:rPr lang="en-US" altLang="ru-RU" sz="28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rPr>
              <a:t>I</a:t>
            </a:r>
            <a:r>
              <a:rPr lang="ru-RU" altLang="ru-RU" sz="28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rPr>
              <a:t> в.</a:t>
            </a:r>
          </a:p>
        </p:txBody>
      </p:sp>
      <p:sp>
        <p:nvSpPr>
          <p:cNvPr id="2" name="Text Box 13">
            <a:extLst>
              <a:ext uri="{FF2B5EF4-FFF2-40B4-BE49-F238E27FC236}">
                <a16:creationId xmlns="" xmlns:a16="http://schemas.microsoft.com/office/drawing/2014/main" id="{8B8CB2F0-FDC5-08BC-B8CE-73363E13A6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1359" y="4100409"/>
            <a:ext cx="2572394" cy="954107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ru-RU" altLang="ru-RU" sz="2800" b="1" dirty="0">
                <a:solidFill>
                  <a:srgbClr val="00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rPr>
              <a:t>Первобытное общество</a:t>
            </a:r>
          </a:p>
        </p:txBody>
      </p:sp>
      <p:sp>
        <p:nvSpPr>
          <p:cNvPr id="3" name="AutoShape 12">
            <a:extLst>
              <a:ext uri="{FF2B5EF4-FFF2-40B4-BE49-F238E27FC236}">
                <a16:creationId xmlns="" xmlns:a16="http://schemas.microsoft.com/office/drawing/2014/main" id="{245284B9-1D52-3057-A42B-5C17A307CCCE}"/>
              </a:ext>
            </a:extLst>
          </p:cNvPr>
          <p:cNvSpPr>
            <a:spLocks/>
          </p:cNvSpPr>
          <p:nvPr/>
        </p:nvSpPr>
        <p:spPr bwMode="auto">
          <a:xfrm rot="16200000">
            <a:off x="1626614" y="2470091"/>
            <a:ext cx="193520" cy="2855633"/>
          </a:xfrm>
          <a:prstGeom prst="leftBrace">
            <a:avLst>
              <a:gd name="adj1" fmla="val 91851"/>
              <a:gd name="adj2" fmla="val 50000"/>
            </a:avLst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/>
          </a:p>
        </p:txBody>
      </p:sp>
      <p:sp>
        <p:nvSpPr>
          <p:cNvPr id="4" name="Oval 5">
            <a:extLst>
              <a:ext uri="{FF2B5EF4-FFF2-40B4-BE49-F238E27FC236}">
                <a16:creationId xmlns="" xmlns:a16="http://schemas.microsoft.com/office/drawing/2014/main" id="{4D6F695D-16FD-5DE6-AEA7-487A459465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6930" y="3529383"/>
            <a:ext cx="287337" cy="287338"/>
          </a:xfrm>
          <a:prstGeom prst="ellipse">
            <a:avLst/>
          </a:prstGeom>
          <a:solidFill>
            <a:schemeClr val="accent1"/>
          </a:solidFill>
          <a:ln w="9525">
            <a:noFill/>
            <a:round/>
            <a:headEnd/>
            <a:tailEnd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anchor="ctr"/>
          <a:lstStyle/>
          <a:p>
            <a:endParaRPr lang="ru-RU"/>
          </a:p>
        </p:txBody>
      </p:sp>
      <p:sp>
        <p:nvSpPr>
          <p:cNvPr id="6" name="Oval 5">
            <a:extLst>
              <a:ext uri="{FF2B5EF4-FFF2-40B4-BE49-F238E27FC236}">
                <a16:creationId xmlns="" xmlns:a16="http://schemas.microsoft.com/office/drawing/2014/main" id="{D976D70F-F0D9-08DC-24FB-1075DD4FFF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98862" y="3508079"/>
            <a:ext cx="287337" cy="287338"/>
          </a:xfrm>
          <a:prstGeom prst="ellipse">
            <a:avLst/>
          </a:prstGeo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lin ang="13500000" scaled="1"/>
            <a:tileRect/>
          </a:gradFill>
          <a:ln w="9525">
            <a:noFill/>
            <a:round/>
            <a:headEnd/>
            <a:tailEnd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anchor="ctr"/>
          <a:lstStyle/>
          <a:p>
            <a:endParaRPr lang="ru-RU"/>
          </a:p>
        </p:txBody>
      </p:sp>
      <p:sp>
        <p:nvSpPr>
          <p:cNvPr id="7" name="AutoShape 12">
            <a:extLst>
              <a:ext uri="{FF2B5EF4-FFF2-40B4-BE49-F238E27FC236}">
                <a16:creationId xmlns="" xmlns:a16="http://schemas.microsoft.com/office/drawing/2014/main" id="{2CFCAEB8-B536-2640-D7B4-BA7DB9105EFC}"/>
              </a:ext>
            </a:extLst>
          </p:cNvPr>
          <p:cNvSpPr>
            <a:spLocks/>
          </p:cNvSpPr>
          <p:nvPr/>
        </p:nvSpPr>
        <p:spPr bwMode="auto">
          <a:xfrm rot="16200000">
            <a:off x="4455093" y="2491897"/>
            <a:ext cx="183055" cy="2828628"/>
          </a:xfrm>
          <a:prstGeom prst="leftBrace">
            <a:avLst>
              <a:gd name="adj1" fmla="val 91851"/>
              <a:gd name="adj2" fmla="val 50000"/>
            </a:avLst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/>
          </a:p>
        </p:txBody>
      </p:sp>
      <p:sp>
        <p:nvSpPr>
          <p:cNvPr id="8" name="Text Box 8">
            <a:extLst>
              <a:ext uri="{FF2B5EF4-FFF2-40B4-BE49-F238E27FC236}">
                <a16:creationId xmlns="" xmlns:a16="http://schemas.microsoft.com/office/drawing/2014/main" id="{D48AD2F9-0081-F555-D439-8741B98308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52797" y="1987193"/>
            <a:ext cx="7929039" cy="523220"/>
          </a:xfrm>
          <a:prstGeom prst="rect">
            <a:avLst/>
          </a:prstGeom>
          <a:gradFill flip="none" rotWithShape="1">
            <a:gsLst>
              <a:gs pos="0">
                <a:schemeClr val="accent4">
                  <a:tint val="55000"/>
                  <a:shade val="30000"/>
                  <a:satMod val="115000"/>
                </a:schemeClr>
              </a:gs>
              <a:gs pos="50000">
                <a:schemeClr val="accent4">
                  <a:tint val="55000"/>
                  <a:shade val="67500"/>
                  <a:satMod val="115000"/>
                </a:schemeClr>
              </a:gs>
              <a:gs pos="100000">
                <a:schemeClr val="accent4">
                  <a:tint val="55000"/>
                  <a:shade val="100000"/>
                  <a:satMod val="115000"/>
                </a:schemeClr>
              </a:gs>
            </a:gsLst>
            <a:lin ang="13500000" scaled="1"/>
            <a:tileRect/>
          </a:gra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ru-RU" altLang="ru-RU" sz="2800" dirty="0">
                <a:solidFill>
                  <a:srgbClr val="00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rPr>
              <a:t>Наша эра</a:t>
            </a:r>
          </a:p>
        </p:txBody>
      </p:sp>
      <p:sp>
        <p:nvSpPr>
          <p:cNvPr id="12" name="Oval 7">
            <a:extLst>
              <a:ext uri="{FF2B5EF4-FFF2-40B4-BE49-F238E27FC236}">
                <a16:creationId xmlns="" xmlns:a16="http://schemas.microsoft.com/office/drawing/2014/main" id="{89A53D41-8BBD-6B16-858D-63A6B7347D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75664" y="3481848"/>
            <a:ext cx="287337" cy="267949"/>
          </a:xfrm>
          <a:prstGeom prst="ellipse">
            <a:avLst/>
          </a:prstGeom>
          <a:solidFill>
            <a:schemeClr val="accent1"/>
          </a:solidFill>
          <a:ln w="9525">
            <a:noFill/>
            <a:round/>
            <a:headEnd/>
            <a:tailEnd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anchor="ctr"/>
          <a:lstStyle/>
          <a:p>
            <a:endParaRPr lang="ru-RU"/>
          </a:p>
        </p:txBody>
      </p:sp>
      <p:sp>
        <p:nvSpPr>
          <p:cNvPr id="13" name="AutoShape 12">
            <a:extLst>
              <a:ext uri="{FF2B5EF4-FFF2-40B4-BE49-F238E27FC236}">
                <a16:creationId xmlns="" xmlns:a16="http://schemas.microsoft.com/office/drawing/2014/main" id="{2E967EC7-6F53-AAB9-DFE7-ABB1A50D4B40}"/>
              </a:ext>
            </a:extLst>
          </p:cNvPr>
          <p:cNvSpPr>
            <a:spLocks/>
          </p:cNvSpPr>
          <p:nvPr/>
        </p:nvSpPr>
        <p:spPr bwMode="auto">
          <a:xfrm rot="16200000">
            <a:off x="9226433" y="2901248"/>
            <a:ext cx="287337" cy="2093775"/>
          </a:xfrm>
          <a:prstGeom prst="leftBrace">
            <a:avLst>
              <a:gd name="adj1" fmla="val 91851"/>
              <a:gd name="adj2" fmla="val 50000"/>
            </a:avLst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/>
          </a:p>
        </p:txBody>
      </p:sp>
      <p:sp>
        <p:nvSpPr>
          <p:cNvPr id="14" name="Text Box 10">
            <a:extLst>
              <a:ext uri="{FF2B5EF4-FFF2-40B4-BE49-F238E27FC236}">
                <a16:creationId xmlns="" xmlns:a16="http://schemas.microsoft.com/office/drawing/2014/main" id="{3BE5F566-2228-2B1E-92D9-CFD369A94C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72608" y="2661867"/>
            <a:ext cx="1088760" cy="461665"/>
          </a:xfrm>
          <a:prstGeom prst="rect">
            <a:avLst/>
          </a:prstGeom>
          <a:gradFill flip="none" rotWithShape="1">
            <a:gsLst>
              <a:gs pos="0">
                <a:schemeClr val="accent4">
                  <a:tint val="55000"/>
                  <a:shade val="30000"/>
                  <a:satMod val="115000"/>
                </a:schemeClr>
              </a:gs>
              <a:gs pos="50000">
                <a:schemeClr val="accent4">
                  <a:tint val="55000"/>
                  <a:shade val="67500"/>
                  <a:satMod val="115000"/>
                </a:schemeClr>
              </a:gs>
              <a:gs pos="100000">
                <a:schemeClr val="accent4">
                  <a:tint val="55000"/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>
            <a:spAutoFit/>
          </a:bodyPr>
          <a:lstStyle>
            <a:defPPr>
              <a:defRPr lang="ru-RU"/>
            </a:defPPr>
            <a:lvl1pPr>
              <a:defRPr sz="3200">
                <a:solidFill>
                  <a:srgbClr val="00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ru-RU" altLang="ru-RU" sz="2400" dirty="0"/>
              <a:t>1918 г.</a:t>
            </a:r>
          </a:p>
        </p:txBody>
      </p:sp>
      <p:sp>
        <p:nvSpPr>
          <p:cNvPr id="15" name="Text Box 16">
            <a:extLst>
              <a:ext uri="{FF2B5EF4-FFF2-40B4-BE49-F238E27FC236}">
                <a16:creationId xmlns="" xmlns:a16="http://schemas.microsoft.com/office/drawing/2014/main" id="{2F090067-8D1B-FCC6-6B4C-D172C1BB9E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31106" y="4183187"/>
            <a:ext cx="2024972" cy="954107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ru-RU" altLang="ru-RU" sz="2800" b="1" dirty="0">
                <a:solidFill>
                  <a:srgbClr val="00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rPr>
              <a:t>Новейшая история</a:t>
            </a:r>
          </a:p>
        </p:txBody>
      </p:sp>
      <p:sp>
        <p:nvSpPr>
          <p:cNvPr id="16" name="AutoShape 12">
            <a:extLst>
              <a:ext uri="{FF2B5EF4-FFF2-40B4-BE49-F238E27FC236}">
                <a16:creationId xmlns="" xmlns:a16="http://schemas.microsoft.com/office/drawing/2014/main" id="{A2A333B9-C3C7-8666-6520-20A57117071D}"/>
              </a:ext>
            </a:extLst>
          </p:cNvPr>
          <p:cNvSpPr>
            <a:spLocks/>
          </p:cNvSpPr>
          <p:nvPr/>
        </p:nvSpPr>
        <p:spPr bwMode="auto">
          <a:xfrm rot="16200000">
            <a:off x="11276973" y="2898863"/>
            <a:ext cx="305007" cy="2024975"/>
          </a:xfrm>
          <a:prstGeom prst="leftBrace">
            <a:avLst>
              <a:gd name="adj1" fmla="val 91851"/>
              <a:gd name="adj2" fmla="val 50486"/>
            </a:avLst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/>
          </a:p>
        </p:txBody>
      </p:sp>
      <p:sp>
        <p:nvSpPr>
          <p:cNvPr id="17" name="Text Box 10">
            <a:extLst>
              <a:ext uri="{FF2B5EF4-FFF2-40B4-BE49-F238E27FC236}">
                <a16:creationId xmlns="" xmlns:a16="http://schemas.microsoft.com/office/drawing/2014/main" id="{DD6AF6E9-26F6-4865-A7FA-0A591237C5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893076" y="2650023"/>
            <a:ext cx="1088760" cy="461665"/>
          </a:xfrm>
          <a:prstGeom prst="rect">
            <a:avLst/>
          </a:prstGeom>
          <a:gradFill flip="none" rotWithShape="1">
            <a:gsLst>
              <a:gs pos="0">
                <a:schemeClr val="accent4">
                  <a:tint val="55000"/>
                  <a:shade val="30000"/>
                  <a:satMod val="115000"/>
                </a:schemeClr>
              </a:gs>
              <a:gs pos="50000">
                <a:schemeClr val="accent4">
                  <a:tint val="55000"/>
                  <a:shade val="67500"/>
                  <a:satMod val="115000"/>
                </a:schemeClr>
              </a:gs>
              <a:gs pos="100000">
                <a:schemeClr val="accent4">
                  <a:tint val="55000"/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>
            <a:spAutoFit/>
          </a:bodyPr>
          <a:lstStyle>
            <a:defPPr>
              <a:defRPr lang="ru-RU"/>
            </a:defPPr>
            <a:lvl1pPr>
              <a:defRPr sz="3200">
                <a:solidFill>
                  <a:srgbClr val="00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ru-RU" altLang="ru-RU" sz="2400" dirty="0"/>
              <a:t>2023 г.</a:t>
            </a:r>
          </a:p>
        </p:txBody>
      </p:sp>
      <p:sp>
        <p:nvSpPr>
          <p:cNvPr id="18" name="Text Box 10">
            <a:extLst>
              <a:ext uri="{FF2B5EF4-FFF2-40B4-BE49-F238E27FC236}">
                <a16:creationId xmlns="" xmlns:a16="http://schemas.microsoft.com/office/drawing/2014/main" id="{E4C76B32-6CDA-CE89-8789-604D20E175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0669" y="2717228"/>
            <a:ext cx="1617751" cy="461665"/>
          </a:xfrm>
          <a:prstGeom prst="rect">
            <a:avLst/>
          </a:prstGeom>
          <a:gradFill flip="none" rotWithShape="1">
            <a:gsLst>
              <a:gs pos="0">
                <a:schemeClr val="accent4">
                  <a:tint val="55000"/>
                  <a:shade val="30000"/>
                  <a:satMod val="115000"/>
                </a:schemeClr>
              </a:gs>
              <a:gs pos="50000">
                <a:schemeClr val="accent4">
                  <a:tint val="55000"/>
                  <a:shade val="67500"/>
                  <a:satMod val="115000"/>
                </a:schemeClr>
              </a:gs>
              <a:gs pos="100000">
                <a:schemeClr val="accent4">
                  <a:tint val="55000"/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>
            <a:spAutoFit/>
          </a:bodyPr>
          <a:lstStyle>
            <a:defPPr>
              <a:defRPr lang="ru-RU"/>
            </a:defPPr>
            <a:lvl1pPr>
              <a:defRPr sz="3200">
                <a:solidFill>
                  <a:srgbClr val="00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ru-RU" altLang="ru-RU" sz="2400" dirty="0"/>
              <a:t>2 млн. лет</a:t>
            </a:r>
          </a:p>
        </p:txBody>
      </p:sp>
      <p:sp>
        <p:nvSpPr>
          <p:cNvPr id="19" name="Text Box 10">
            <a:extLst>
              <a:ext uri="{FF2B5EF4-FFF2-40B4-BE49-F238E27FC236}">
                <a16:creationId xmlns="" xmlns:a16="http://schemas.microsoft.com/office/drawing/2014/main" id="{41EA0CEE-5B3D-5A2E-E5A1-0ED9E0EF77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8117" y="2737097"/>
            <a:ext cx="1720343" cy="461665"/>
          </a:xfrm>
          <a:prstGeom prst="rect">
            <a:avLst/>
          </a:prstGeom>
          <a:gradFill flip="none" rotWithShape="1">
            <a:gsLst>
              <a:gs pos="0">
                <a:schemeClr val="accent4">
                  <a:tint val="55000"/>
                  <a:shade val="30000"/>
                  <a:satMod val="115000"/>
                </a:schemeClr>
              </a:gs>
              <a:gs pos="50000">
                <a:schemeClr val="accent4">
                  <a:tint val="55000"/>
                  <a:shade val="67500"/>
                  <a:satMod val="115000"/>
                </a:schemeClr>
              </a:gs>
              <a:gs pos="100000">
                <a:schemeClr val="accent4">
                  <a:tint val="55000"/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>
            <a:spAutoFit/>
          </a:bodyPr>
          <a:lstStyle>
            <a:defPPr>
              <a:defRPr lang="ru-RU"/>
            </a:defPPr>
            <a:lvl1pPr>
              <a:defRPr sz="3200">
                <a:solidFill>
                  <a:srgbClr val="00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US" altLang="ru-RU" sz="2400" dirty="0"/>
              <a:t>IV </a:t>
            </a:r>
            <a:r>
              <a:rPr lang="ru-RU" altLang="ru-RU" sz="2400" dirty="0"/>
              <a:t>тыс. лет</a:t>
            </a:r>
          </a:p>
        </p:txBody>
      </p:sp>
      <p:sp>
        <p:nvSpPr>
          <p:cNvPr id="5" name="Oval 7">
            <a:extLst>
              <a:ext uri="{FF2B5EF4-FFF2-40B4-BE49-F238E27FC236}">
                <a16:creationId xmlns="" xmlns:a16="http://schemas.microsoft.com/office/drawing/2014/main" id="{DF36AE55-6718-49CF-0E86-96248D883C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408377" y="3476991"/>
            <a:ext cx="287337" cy="289052"/>
          </a:xfrm>
          <a:prstGeom prst="ellipse">
            <a:avLst/>
          </a:prstGeom>
          <a:solidFill>
            <a:schemeClr val="accent1"/>
          </a:solidFill>
          <a:ln w="9525">
            <a:noFill/>
            <a:round/>
            <a:headEnd/>
            <a:tailEnd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anchor="ctr"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06441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/>
      </p:transition>
    </mc:Choice>
    <mc:Fallback xmlns="">
      <p:transition spd="slow">
        <p:spli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7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7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17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47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99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99" tmFilter="0, 0; 0.125,0.2665; 0.25,0.4; 0.375,0.465; 0.5,0.5;  0.625,0.535; 0.75,0.6; 0.875,0.7335; 1,1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" tmFilter="0, 0; 0.125,0.2665; 0.25,0.4; 0.375,0.465; 0.5,0.5;  0.625,0.535; 0.75,0.6; 0.875,0.7335; 1,1">
                                          <p:stCondLst>
                                            <p:cond delay="397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49" tmFilter="0, 0; 0.125,0.2665; 0.25,0.4; 0.375,0.465; 0.5,0.5;  0.625,0.535; 0.75,0.6; 0.875,0.7335; 1,1">
                                          <p:stCondLst>
                                            <p:cond delay="497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2" dur="8">
                                          <p:stCondLst>
                                            <p:cond delay="195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3" dur="50" decel="50000">
                                          <p:stCondLst>
                                            <p:cond delay="203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8">
                                          <p:stCondLst>
                                            <p:cond delay="39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5" dur="50" decel="50000">
                                          <p:stCondLst>
                                            <p:cond delay="401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8">
                                          <p:stCondLst>
                                            <p:cond delay="493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7" dur="50" decel="50000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8" dur="8">
                                          <p:stCondLst>
                                            <p:cond delay="5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9" dur="50" decel="50000">
                                          <p:stCondLst>
                                            <p:cond delay="5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0" presetID="2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32" dur="7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37" dur="6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40" dur="6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17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547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99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99" tmFilter="0, 0; 0.125,0.2665; 0.25,0.4; 0.375,0.465; 0.5,0.5;  0.625,0.535; 0.75,0.6; 0.875,0.7335; 1,1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" tmFilter="0, 0; 0.125,0.2665; 0.25,0.4; 0.375,0.465; 0.5,0.5;  0.625,0.535; 0.75,0.6; 0.875,0.7335; 1,1">
                                          <p:stCondLst>
                                            <p:cond delay="397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49" tmFilter="0, 0; 0.125,0.2665; 0.25,0.4; 0.375,0.465; 0.5,0.5;  0.625,0.535; 0.75,0.6; 0.875,0.7335; 1,1">
                                          <p:stCondLst>
                                            <p:cond delay="497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1" dur="8">
                                          <p:stCondLst>
                                            <p:cond delay="195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2" dur="50" decel="50000">
                                          <p:stCondLst>
                                            <p:cond delay="203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8">
                                          <p:stCondLst>
                                            <p:cond delay="39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4" dur="50" decel="50000">
                                          <p:stCondLst>
                                            <p:cond delay="401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" dur="8">
                                          <p:stCondLst>
                                            <p:cond delay="493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6" dur="50" decel="50000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7" dur="8">
                                          <p:stCondLst>
                                            <p:cond delay="5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8" dur="50" decel="50000">
                                          <p:stCondLst>
                                            <p:cond delay="5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9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17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547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99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99" tmFilter="0, 0; 0.125,0.2665; 0.25,0.4; 0.375,0.465; 0.5,0.5;  0.625,0.535; 0.75,0.6; 0.875,0.7335; 1,1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" tmFilter="0, 0; 0.125,0.2665; 0.25,0.4; 0.375,0.465; 0.5,0.5;  0.625,0.535; 0.75,0.6; 0.875,0.7335; 1,1">
                                          <p:stCondLst>
                                            <p:cond delay="397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49" tmFilter="0, 0; 0.125,0.2665; 0.25,0.4; 0.375,0.465; 0.5,0.5;  0.625,0.535; 0.75,0.6; 0.875,0.7335; 1,1">
                                          <p:stCondLst>
                                            <p:cond delay="497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7" dur="8">
                                          <p:stCondLst>
                                            <p:cond delay="195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8" dur="50" decel="50000">
                                          <p:stCondLst>
                                            <p:cond delay="203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9" dur="8">
                                          <p:stCondLst>
                                            <p:cond delay="394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0" dur="50" decel="50000">
                                          <p:stCondLst>
                                            <p:cond delay="401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1" dur="8">
                                          <p:stCondLst>
                                            <p:cond delay="493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2" dur="50" decel="50000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3" dur="8">
                                          <p:stCondLst>
                                            <p:cond delay="542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4" dur="50" decel="50000">
                                          <p:stCondLst>
                                            <p:cond delay="55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7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17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547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99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99" tmFilter="0, 0; 0.125,0.2665; 0.25,0.4; 0.375,0.465; 0.5,0.5;  0.625,0.535; 0.75,0.6; 0.875,0.7335; 1,1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" tmFilter="0, 0; 0.125,0.2665; 0.25,0.4; 0.375,0.465; 0.5,0.5;  0.625,0.535; 0.75,0.6; 0.875,0.7335; 1,1">
                                          <p:stCondLst>
                                            <p:cond delay="397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49" tmFilter="0, 0; 0.125,0.2665; 0.25,0.4; 0.375,0.465; 0.5,0.5;  0.625,0.535; 0.75,0.6; 0.875,0.7335; 1,1">
                                          <p:stCondLst>
                                            <p:cond delay="497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3" dur="8">
                                          <p:stCondLst>
                                            <p:cond delay="195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4" dur="50" decel="50000">
                                          <p:stCondLst>
                                            <p:cond delay="203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5" dur="8">
                                          <p:stCondLst>
                                            <p:cond delay="39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6" dur="50" decel="50000">
                                          <p:stCondLst>
                                            <p:cond delay="401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7" dur="8">
                                          <p:stCondLst>
                                            <p:cond delay="493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8" dur="50" decel="50000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9" dur="8">
                                          <p:stCondLst>
                                            <p:cond delay="542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0" dur="50" decel="50000">
                                          <p:stCondLst>
                                            <p:cond delay="55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9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23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729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266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266" tmFilter="0, 0; 0.125,0.2665; 0.25,0.4; 0.375,0.465; 0.5,0.5;  0.625,0.535; 0.75,0.6; 0.875,0.7335; 1,1">
                                          <p:stCondLst>
                                            <p:cond delay="266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33" tmFilter="0, 0; 0.125,0.2665; 0.25,0.4; 0.375,0.465; 0.5,0.5;  0.625,0.535; 0.75,0.6; 0.875,0.7335; 1,1">
                                          <p:stCondLst>
                                            <p:cond delay="53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9" dur="10">
                                          <p:stCondLst>
                                            <p:cond delay="26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00" dur="66" decel="50000">
                                          <p:stCondLst>
                                            <p:cond delay="27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1" dur="10">
                                          <p:stCondLst>
                                            <p:cond delay="525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02" dur="66" decel="50000">
                                          <p:stCondLst>
                                            <p:cond delay="535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3" dur="10">
                                          <p:stCondLst>
                                            <p:cond delay="657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4" dur="66" decel="50000">
                                          <p:stCondLst>
                                            <p:cond delay="667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5" dur="10">
                                          <p:stCondLst>
                                            <p:cond delay="723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6" dur="66" decel="50000">
                                          <p:stCondLst>
                                            <p:cond delay="734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07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23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729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266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266" tmFilter="0, 0; 0.125,0.2665; 0.25,0.4; 0.375,0.465; 0.5,0.5;  0.625,0.535; 0.75,0.6; 0.875,0.7335; 1,1">
                                          <p:stCondLst>
                                            <p:cond delay="26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33" tmFilter="0, 0; 0.125,0.2665; 0.25,0.4; 0.375,0.465; 0.5,0.5;  0.625,0.535; 0.75,0.6; 0.875,0.7335; 1,1">
                                          <p:stCondLst>
                                            <p:cond delay="53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15" dur="10">
                                          <p:stCondLst>
                                            <p:cond delay="26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16" dur="66" decel="50000">
                                          <p:stCondLst>
                                            <p:cond delay="27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7" dur="10">
                                          <p:stCondLst>
                                            <p:cond delay="52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18" dur="66" decel="50000">
                                          <p:stCondLst>
                                            <p:cond delay="53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9" dur="10">
                                          <p:stCondLst>
                                            <p:cond delay="657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20" dur="66" decel="50000">
                                          <p:stCondLst>
                                            <p:cond delay="667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1" dur="10">
                                          <p:stCondLst>
                                            <p:cond delay="723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22" dur="66" decel="50000">
                                          <p:stCondLst>
                                            <p:cond delay="73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23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23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6" dur="729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266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266" tmFilter="0, 0; 0.125,0.2665; 0.25,0.4; 0.375,0.465; 0.5,0.5;  0.625,0.535; 0.75,0.6; 0.875,0.7335; 1,1">
                                          <p:stCondLst>
                                            <p:cond delay="26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133" tmFilter="0, 0; 0.125,0.2665; 0.25,0.4; 0.375,0.465; 0.5,0.5;  0.625,0.535; 0.75,0.6; 0.875,0.7335; 1,1">
                                          <p:stCondLst>
                                            <p:cond delay="53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1" dur="10">
                                          <p:stCondLst>
                                            <p:cond delay="26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32" dur="66" decel="50000">
                                          <p:stCondLst>
                                            <p:cond delay="27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3" dur="10">
                                          <p:stCondLst>
                                            <p:cond delay="525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34" dur="66" decel="50000">
                                          <p:stCondLst>
                                            <p:cond delay="535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5" dur="10">
                                          <p:stCondLst>
                                            <p:cond delay="657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36" dur="66" decel="50000">
                                          <p:stCondLst>
                                            <p:cond delay="667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7" dur="10">
                                          <p:stCondLst>
                                            <p:cond delay="723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38" dur="66" decel="50000">
                                          <p:stCondLst>
                                            <p:cond delay="7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43" dur="7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2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46" dur="7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9" dur="8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8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8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8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3" presetID="2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55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60" dur="8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3" dur="8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8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8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6" dur="8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7" presetID="2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69" dur="9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74" dur="7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7" dur="8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8" dur="8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8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0" dur="8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1" presetID="2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83" dur="8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88" dur="7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1" dur="8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2" dur="8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8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4" dur="8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5" presetID="2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97" dur="8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8" fill="hold">
                      <p:stCondLst>
                        <p:cond delay="indefinite"/>
                      </p:stCondLst>
                      <p:childTnLst>
                        <p:par>
                          <p:cTn id="199" fill="hold">
                            <p:stCondLst>
                              <p:cond delay="0"/>
                            </p:stCondLst>
                            <p:childTnLst>
                              <p:par>
                                <p:cTn id="200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02" dur="7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5" dur="8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6" dur="8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8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8" dur="8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9" presetID="2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11" dur="8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1" grpId="0" animBg="1"/>
      <p:bldP spid="32" grpId="0" animBg="1"/>
      <p:bldP spid="33" grpId="0" animBg="1"/>
      <p:bldP spid="35" grpId="0" animBg="1"/>
      <p:bldP spid="36" grpId="0" animBg="1"/>
      <p:bldP spid="2" grpId="0" animBg="1"/>
      <p:bldP spid="3" grpId="0" animBg="1"/>
      <p:bldP spid="4" grpId="0" animBg="1"/>
      <p:bldP spid="6" grpId="0" animBg="1"/>
      <p:bldP spid="7" grpId="0" animBg="1"/>
      <p:bldP spid="8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5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/>
          <p:cNvPicPr>
            <a:picLocks noChangeAspect="1"/>
          </p:cNvPicPr>
          <p:nvPr/>
        </p:nvPicPr>
        <p:blipFill>
          <a:blip r:embed="rId2" cstate="print"/>
          <a:srcRect r="44421" b="21170"/>
          <a:stretch>
            <a:fillRect/>
          </a:stretch>
        </p:blipFill>
        <p:spPr bwMode="auto">
          <a:xfrm>
            <a:off x="11916142" y="5509911"/>
            <a:ext cx="1501294" cy="2049764"/>
          </a:xfrm>
          <a:prstGeom prst="rect">
            <a:avLst/>
          </a:prstGeom>
          <a:noFill/>
          <a:ln>
            <a:noFill/>
          </a:ln>
          <a:effectLst>
            <a:glow rad="127000">
              <a:schemeClr val="accent1">
                <a:alpha val="0"/>
              </a:schemeClr>
            </a:glow>
            <a:outerShdw blurRad="76200" dir="13500000" sy="23000" kx="1200000" algn="br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1695237" y="203961"/>
            <a:ext cx="10859784" cy="1754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ru-RU" sz="3600" b="1" dirty="0">
                <a:solidFill>
                  <a:srgbClr val="C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Критериями общеисторической периодизации являются факторы, общие для всех или ведущих стран мира: </a:t>
            </a:r>
            <a:endParaRPr lang="ru-RU" altLang="ru-RU" sz="3600" b="1" dirty="0">
              <a:solidFill>
                <a:srgbClr val="C0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D8F2489B-F017-4D8D-BAE9-2D34D22DDEE3}"/>
              </a:ext>
            </a:extLst>
          </p:cNvPr>
          <p:cNvSpPr txBox="1"/>
          <p:nvPr/>
        </p:nvSpPr>
        <p:spPr>
          <a:xfrm>
            <a:off x="1710050" y="2229493"/>
            <a:ext cx="10956739" cy="4670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0215" algn="just">
              <a:lnSpc>
                <a:spcPct val="107000"/>
              </a:lnSpc>
              <a:spcAft>
                <a:spcPts val="0"/>
              </a:spcAft>
            </a:pPr>
            <a:r>
              <a:rPr lang="ru-RU" sz="4000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 господствующий </a:t>
            </a:r>
            <a:r>
              <a:rPr lang="ru-RU" sz="4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 обществе способ производства; </a:t>
            </a:r>
            <a:endParaRPr lang="ru-RU" sz="4000" dirty="0" smtClean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50215" algn="just">
              <a:lnSpc>
                <a:spcPct val="107000"/>
              </a:lnSpc>
              <a:spcAft>
                <a:spcPts val="0"/>
              </a:spcAft>
            </a:pPr>
            <a:r>
              <a:rPr lang="ru-RU" sz="4000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 определяемые </a:t>
            </a:r>
            <a:r>
              <a:rPr lang="ru-RU" sz="4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им формы социальных отношений; </a:t>
            </a:r>
            <a:endParaRPr lang="ru-RU" sz="4000" dirty="0" smtClean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50215" algn="just">
              <a:lnSpc>
                <a:spcPct val="107000"/>
              </a:lnSpc>
              <a:spcAft>
                <a:spcPts val="0"/>
              </a:spcAft>
            </a:pPr>
            <a:r>
              <a:rPr lang="ru-RU" sz="4000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 политические </a:t>
            </a:r>
            <a:r>
              <a:rPr lang="ru-RU" sz="4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институты; </a:t>
            </a:r>
            <a:endParaRPr lang="ru-RU" sz="4000" dirty="0" smtClean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50215" algn="just">
              <a:lnSpc>
                <a:spcPct val="107000"/>
              </a:lnSpc>
              <a:spcAft>
                <a:spcPts val="0"/>
              </a:spcAft>
            </a:pPr>
            <a:r>
              <a:rPr lang="ru-RU" sz="4000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 доминантный </a:t>
            </a:r>
            <a:r>
              <a:rPr lang="ru-RU" sz="4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тип культуры и принятый в нем образ мировосприятия людей. </a:t>
            </a:r>
            <a:endParaRPr lang="ru-RU" sz="2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8230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/>
      </p:transition>
    </mc:Choice>
    <mc:Fallback xmlns="">
      <p:transition spd="slow">
        <p:spli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6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6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6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6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3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/>
          <p:cNvPicPr>
            <a:picLocks noChangeAspect="1"/>
          </p:cNvPicPr>
          <p:nvPr/>
        </p:nvPicPr>
        <p:blipFill>
          <a:blip r:embed="rId2" cstate="print"/>
          <a:srcRect r="44421" b="21170"/>
          <a:stretch>
            <a:fillRect/>
          </a:stretch>
        </p:blipFill>
        <p:spPr bwMode="auto">
          <a:xfrm>
            <a:off x="11916142" y="5509911"/>
            <a:ext cx="1501294" cy="2049764"/>
          </a:xfrm>
          <a:prstGeom prst="rect">
            <a:avLst/>
          </a:prstGeom>
          <a:noFill/>
          <a:ln>
            <a:noFill/>
          </a:ln>
          <a:effectLst>
            <a:glow rad="127000">
              <a:schemeClr val="accent1">
                <a:alpha val="0"/>
              </a:schemeClr>
            </a:glow>
            <a:outerShdw blurRad="76200" dir="13500000" sy="23000" kx="1200000" algn="br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1119883" y="442168"/>
            <a:ext cx="11435138" cy="12779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lvl="0" indent="450215" algn="ctr" eaLnBrk="1" hangingPunct="1">
              <a:lnSpc>
                <a:spcPct val="107000"/>
              </a:lnSpc>
            </a:pPr>
            <a:r>
              <a:rPr lang="ru-RU" sz="3600" b="1" dirty="0">
                <a:solidFill>
                  <a:srgbClr val="C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Согласно этим критериям принято выделять следующие эпохи всемирной истории: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D8F2489B-F017-4D8D-BAE9-2D34D22DDEE3}"/>
              </a:ext>
            </a:extLst>
          </p:cNvPr>
          <p:cNvSpPr txBox="1"/>
          <p:nvPr/>
        </p:nvSpPr>
        <p:spPr>
          <a:xfrm>
            <a:off x="1598282" y="1737184"/>
            <a:ext cx="10956739" cy="47946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0215" algn="just">
              <a:lnSpc>
                <a:spcPct val="107000"/>
              </a:lnSpc>
              <a:spcAft>
                <a:spcPts val="0"/>
              </a:spcAft>
            </a:pPr>
            <a:r>
              <a:rPr lang="ru-RU" sz="3600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 </a:t>
            </a:r>
            <a:r>
              <a:rPr lang="ru-RU" sz="3600" i="1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Первобытность</a:t>
            </a:r>
            <a:r>
              <a:rPr lang="ru-RU" sz="3600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3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(5/2 млн лет назад </a:t>
            </a:r>
            <a:r>
              <a:rPr lang="ru-RU" sz="3600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 </a:t>
            </a:r>
            <a:r>
              <a:rPr lang="ru-RU" sz="3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IV тысячелетие до нашей эры) </a:t>
            </a:r>
            <a:r>
              <a:rPr lang="ru-RU" sz="3600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 </a:t>
            </a:r>
            <a:r>
              <a:rPr lang="ru-RU" sz="3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эпоха становления человека и всех элементов его культуры; </a:t>
            </a:r>
            <a:endParaRPr lang="ru-RU" sz="3600" dirty="0" smtClean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50215" algn="just">
              <a:lnSpc>
                <a:spcPct val="107000"/>
              </a:lnSpc>
              <a:spcAft>
                <a:spcPts val="0"/>
              </a:spcAft>
            </a:pPr>
            <a:endParaRPr lang="ru-RU" sz="36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50215" algn="just">
              <a:lnSpc>
                <a:spcPct val="107000"/>
              </a:lnSpc>
              <a:spcAft>
                <a:spcPts val="0"/>
              </a:spcAft>
            </a:pPr>
            <a:r>
              <a:rPr lang="ru-RU" sz="3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 </a:t>
            </a:r>
            <a:r>
              <a:rPr lang="ru-RU" sz="3600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Древность </a:t>
            </a:r>
            <a:r>
              <a:rPr lang="ru-RU" sz="3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(IV тысячелетие до нашей эры </a:t>
            </a:r>
            <a:r>
              <a:rPr lang="ru-RU" sz="3600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 </a:t>
            </a:r>
            <a:r>
              <a:rPr lang="ru-RU" sz="3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середина I тысячелетия нашей эры) – эпоха первых человеческих цивилизаций, рабовладения, зарождения науки, философии и религии;</a:t>
            </a:r>
            <a:endParaRPr lang="ru-RU" sz="36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7892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/>
      </p:transition>
    </mc:Choice>
    <mc:Fallback xmlns="">
      <p:transition spd="slow">
        <p:spli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6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6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6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6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3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/>
          <p:cNvPicPr>
            <a:picLocks noChangeAspect="1"/>
          </p:cNvPicPr>
          <p:nvPr/>
        </p:nvPicPr>
        <p:blipFill>
          <a:blip r:embed="rId2" cstate="print"/>
          <a:srcRect r="44421" b="21170"/>
          <a:stretch>
            <a:fillRect/>
          </a:stretch>
        </p:blipFill>
        <p:spPr bwMode="auto">
          <a:xfrm>
            <a:off x="11916142" y="5509911"/>
            <a:ext cx="1501294" cy="2049764"/>
          </a:xfrm>
          <a:prstGeom prst="rect">
            <a:avLst/>
          </a:prstGeom>
          <a:noFill/>
          <a:ln>
            <a:noFill/>
          </a:ln>
          <a:effectLst>
            <a:glow rad="127000">
              <a:schemeClr val="accent1">
                <a:alpha val="0"/>
              </a:schemeClr>
            </a:glow>
            <a:outerShdw blurRad="76200" dir="13500000" sy="23000" kx="1200000" algn="br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719191" y="442167"/>
            <a:ext cx="11835830" cy="12779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lvl="0" indent="450215" algn="ctr" eaLnBrk="1" hangingPunct="1">
              <a:lnSpc>
                <a:spcPct val="107000"/>
              </a:lnSpc>
            </a:pPr>
            <a:r>
              <a:rPr lang="ru-RU" sz="3600" b="1" dirty="0">
                <a:solidFill>
                  <a:srgbClr val="C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Согласно этим критериям принято выделять следующие эпохи всемирной </a:t>
            </a:r>
            <a:r>
              <a:rPr lang="ru-RU" sz="3600" b="1" dirty="0" smtClean="0">
                <a:solidFill>
                  <a:srgbClr val="C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истории (продолжение): </a:t>
            </a:r>
            <a:endParaRPr lang="ru-RU" sz="3600" b="1" dirty="0">
              <a:solidFill>
                <a:srgbClr val="C0000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D8F2489B-F017-4D8D-BAE9-2D34D22DDEE3}"/>
              </a:ext>
            </a:extLst>
          </p:cNvPr>
          <p:cNvSpPr txBox="1"/>
          <p:nvPr/>
        </p:nvSpPr>
        <p:spPr>
          <a:xfrm>
            <a:off x="1598282" y="1737184"/>
            <a:ext cx="10956739" cy="58531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0215" algn="just">
              <a:lnSpc>
                <a:spcPct val="107000"/>
              </a:lnSpc>
              <a:spcAft>
                <a:spcPts val="0"/>
              </a:spcAft>
            </a:pPr>
            <a:r>
              <a:rPr lang="ru-RU" sz="3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 </a:t>
            </a:r>
            <a:r>
              <a:rPr lang="ru-RU" sz="3200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Средневековье</a:t>
            </a:r>
            <a:r>
              <a:rPr lang="ru-RU" sz="3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(476-1640) - эпоха господства крупного частного земельного владения, утверждения национально-монархических государств, религиозного типа культуры и сознания;</a:t>
            </a:r>
          </a:p>
          <a:p>
            <a:pPr indent="450215" algn="just">
              <a:lnSpc>
                <a:spcPct val="107000"/>
              </a:lnSpc>
              <a:spcAft>
                <a:spcPts val="0"/>
              </a:spcAft>
            </a:pPr>
            <a:r>
              <a:rPr lang="ru-RU" sz="3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 </a:t>
            </a:r>
            <a:r>
              <a:rPr lang="ru-RU" sz="3200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Новое время</a:t>
            </a:r>
            <a:r>
              <a:rPr lang="ru-RU" sz="3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ru-RU" sz="3200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1640-1917</a:t>
            </a:r>
            <a:r>
              <a:rPr lang="ru-RU" sz="3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 </a:t>
            </a:r>
            <a:r>
              <a:rPr lang="ru-RU" sz="3200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 </a:t>
            </a:r>
            <a:r>
              <a:rPr lang="ru-RU" sz="3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эпоха развития торговли, промышленности, капитализма, колониализма, науки и техники, утверждения атеистического сознания;</a:t>
            </a:r>
          </a:p>
          <a:p>
            <a:pPr indent="450215" algn="just">
              <a:lnSpc>
                <a:spcPct val="107000"/>
              </a:lnSpc>
              <a:spcAft>
                <a:spcPts val="0"/>
              </a:spcAft>
            </a:pPr>
            <a:r>
              <a:rPr lang="ru-RU" sz="3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 </a:t>
            </a:r>
            <a:r>
              <a:rPr lang="ru-RU" sz="3200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Новейшее время</a:t>
            </a:r>
            <a:r>
              <a:rPr lang="ru-RU" sz="3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(1917 год – наше время) – эпоха глобализации и интеграции человеческих сообществ, </a:t>
            </a:r>
            <a:r>
              <a:rPr lang="ru-RU" sz="32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плюрализации</a:t>
            </a:r>
            <a:r>
              <a:rPr lang="ru-RU" sz="3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сознания и форм социально-политической активности людей.</a:t>
            </a:r>
            <a:endParaRPr lang="ru-RU" sz="32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5231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/>
      </p:transition>
    </mc:Choice>
    <mc:Fallback xmlns="">
      <p:transition spd="slow">
        <p:spli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6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6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6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6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3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/>
          <p:cNvPicPr>
            <a:picLocks noChangeAspect="1"/>
          </p:cNvPicPr>
          <p:nvPr/>
        </p:nvPicPr>
        <p:blipFill>
          <a:blip r:embed="rId2" cstate="print"/>
          <a:srcRect r="44421" b="21170"/>
          <a:stretch>
            <a:fillRect/>
          </a:stretch>
        </p:blipFill>
        <p:spPr bwMode="auto">
          <a:xfrm>
            <a:off x="11916142" y="5509911"/>
            <a:ext cx="1501294" cy="2049764"/>
          </a:xfrm>
          <a:prstGeom prst="rect">
            <a:avLst/>
          </a:prstGeom>
          <a:noFill/>
          <a:ln>
            <a:noFill/>
          </a:ln>
          <a:effectLst>
            <a:glow rad="127000">
              <a:schemeClr val="accent1">
                <a:alpha val="0"/>
              </a:schemeClr>
            </a:glow>
            <a:outerShdw blurRad="76200" dir="13500000" sy="23000" kx="1200000" algn="br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2746374" y="1436053"/>
            <a:ext cx="87503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ru-RU" altLang="zh-CN" sz="3600" b="1" kern="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/>
                <a:ea typeface="+mj-ea"/>
                <a:cs typeface="Arial"/>
              </a:rPr>
              <a:t>Третий</a:t>
            </a:r>
            <a:r>
              <a:rPr kumimoji="0" lang="ru-RU" altLang="zh-CN" sz="36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+mj-ea"/>
                <a:cs typeface="Arial"/>
              </a:rPr>
              <a:t> </a:t>
            </a:r>
            <a:r>
              <a:rPr kumimoji="0" lang="ru-RU" altLang="zh-CN" sz="36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+mj-ea"/>
                <a:cs typeface="Arial"/>
              </a:rPr>
              <a:t>вопрос лекции</a:t>
            </a:r>
            <a:endParaRPr lang="ru-RU" altLang="ru-RU" sz="3600" dirty="0">
              <a:solidFill>
                <a:srgbClr val="00206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D8F2489B-F017-4D8D-BAE9-2D34D22DDEE3}"/>
              </a:ext>
            </a:extLst>
          </p:cNvPr>
          <p:cNvSpPr txBox="1"/>
          <p:nvPr/>
        </p:nvSpPr>
        <p:spPr>
          <a:xfrm>
            <a:off x="1347281" y="3380198"/>
            <a:ext cx="10956739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4000" b="1" dirty="0">
                <a:solidFill>
                  <a:srgbClr val="C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Периодизации российской истории, страны, народы, регионы в составе России на разных этапах российской истории</a:t>
            </a:r>
            <a:endParaRPr lang="ru-RU" sz="4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24422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/>
      </p:transition>
    </mc:Choice>
    <mc:Fallback xmlns="">
      <p:transition spd="slow">
        <p:spli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6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6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6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6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3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Стрелка вправо с вырезом 4"/>
          <p:cNvSpPr/>
          <p:nvPr/>
        </p:nvSpPr>
        <p:spPr>
          <a:xfrm>
            <a:off x="1237216" y="3022596"/>
            <a:ext cx="2718427" cy="1276492"/>
          </a:xfrm>
          <a:prstGeom prst="notchedRightArrow">
            <a:avLst/>
          </a:prstGeom>
        </p:spPr>
        <p:style>
          <a:lnRef idx="0">
            <a:schemeClr val="accent4"/>
          </a:lnRef>
          <a:fillRef idx="1002">
            <a:schemeClr val="dk2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764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Древнерусское государство</a:t>
            </a:r>
          </a:p>
        </p:txBody>
      </p:sp>
      <p:sp>
        <p:nvSpPr>
          <p:cNvPr id="10" name="Стрелка вправо с вырезом 9"/>
          <p:cNvSpPr/>
          <p:nvPr/>
        </p:nvSpPr>
        <p:spPr>
          <a:xfrm>
            <a:off x="5177408" y="3022596"/>
            <a:ext cx="2868525" cy="1276492"/>
          </a:xfrm>
          <a:prstGeom prst="notchedRightArrow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764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Удельный период</a:t>
            </a:r>
          </a:p>
        </p:txBody>
      </p:sp>
      <p:sp>
        <p:nvSpPr>
          <p:cNvPr id="12" name="Стрелка вправо с вырезом 11"/>
          <p:cNvSpPr/>
          <p:nvPr/>
        </p:nvSpPr>
        <p:spPr>
          <a:xfrm>
            <a:off x="9361957" y="3022596"/>
            <a:ext cx="2794787" cy="1276492"/>
          </a:xfrm>
          <a:prstGeom prst="notchedRightArrow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764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Московское царство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543299" y="223414"/>
            <a:ext cx="6920345" cy="635110"/>
          </a:xfrm>
          <a:prstGeom prst="rect">
            <a:avLst/>
          </a:prstGeom>
        </p:spPr>
        <p:style>
          <a:lnRef idx="0">
            <a:scrgbClr r="0" g="0" b="0"/>
          </a:lnRef>
          <a:fillRef idx="1003">
            <a:schemeClr val="lt1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/>
          <a:p>
            <a:r>
              <a:rPr lang="ru-RU" sz="3527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Периодизация российской истории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44530" y="3406391"/>
            <a:ext cx="946869" cy="499496"/>
          </a:xfrm>
          <a:prstGeom prst="rect">
            <a:avLst/>
          </a:prstGeom>
        </p:spPr>
        <p:style>
          <a:lnRef idx="1">
            <a:schemeClr val="accent4"/>
          </a:lnRef>
          <a:fillRef idx="1003">
            <a:schemeClr val="lt1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ru-RU" sz="2646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862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032000" y="3406391"/>
            <a:ext cx="1038503" cy="499496"/>
          </a:xfrm>
          <a:prstGeom prst="rect">
            <a:avLst/>
          </a:prstGeom>
        </p:spPr>
        <p:style>
          <a:lnRef idx="1">
            <a:schemeClr val="accent4"/>
          </a:lnRef>
          <a:fillRef idx="1003">
            <a:schemeClr val="lt1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ru-RU" sz="2646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1132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2263649" y="3406391"/>
            <a:ext cx="977414" cy="499496"/>
          </a:xfrm>
          <a:prstGeom prst="rect">
            <a:avLst/>
          </a:prstGeom>
        </p:spPr>
        <p:style>
          <a:lnRef idx="1">
            <a:schemeClr val="accent4"/>
          </a:lnRef>
          <a:fillRef idx="1003">
            <a:schemeClr val="lt2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ru-RU" sz="2646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1721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152839" y="3386616"/>
            <a:ext cx="1117486" cy="499496"/>
          </a:xfrm>
          <a:prstGeom prst="rect">
            <a:avLst/>
          </a:prstGeom>
        </p:spPr>
        <p:style>
          <a:lnRef idx="1">
            <a:schemeClr val="accent4"/>
          </a:lnRef>
          <a:fillRef idx="1003">
            <a:schemeClr val="lt2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ru-RU" sz="2646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1547</a:t>
            </a:r>
          </a:p>
        </p:txBody>
      </p:sp>
      <p:pic>
        <p:nvPicPr>
          <p:cNvPr id="26" name="Рисунок 2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568" y="1241489"/>
            <a:ext cx="2205790" cy="1558058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292100">
              <a:srgbClr val="000000"/>
            </a:innerShdw>
          </a:effectLst>
        </p:spPr>
      </p:pic>
      <p:pic>
        <p:nvPicPr>
          <p:cNvPr id="27" name="Рисунок 2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514" y="4146376"/>
            <a:ext cx="1692813" cy="2202033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406400">
              <a:srgbClr val="000000"/>
            </a:innerShdw>
          </a:effectLst>
        </p:spPr>
      </p:pic>
      <p:sp>
        <p:nvSpPr>
          <p:cNvPr id="28" name="TextBox 27"/>
          <p:cNvSpPr txBox="1"/>
          <p:nvPr/>
        </p:nvSpPr>
        <p:spPr>
          <a:xfrm>
            <a:off x="1740170" y="2862924"/>
            <a:ext cx="1137767" cy="431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205">
                <a:solidFill>
                  <a:prstClr val="white"/>
                </a:solidFill>
              </a:rPr>
              <a:t>Рюрик</a:t>
            </a:r>
            <a:endParaRPr lang="ru-RU" sz="2263">
              <a:solidFill>
                <a:prstClr val="white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077196" y="6502519"/>
            <a:ext cx="2654951" cy="440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263">
                <a:solidFill>
                  <a:prstClr val="white"/>
                </a:solidFill>
              </a:rPr>
              <a:t>Мстислав Великий</a:t>
            </a:r>
          </a:p>
        </p:txBody>
      </p:sp>
      <p:pic>
        <p:nvPicPr>
          <p:cNvPr id="30" name="Рисунок 2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1958" y="1233037"/>
            <a:ext cx="2094472" cy="1578909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406400">
              <a:srgbClr val="000000"/>
            </a:innerShdw>
          </a:effectLst>
        </p:spPr>
      </p:pic>
      <p:sp>
        <p:nvSpPr>
          <p:cNvPr id="31" name="Прямоугольник 30"/>
          <p:cNvSpPr/>
          <p:nvPr/>
        </p:nvSpPr>
        <p:spPr>
          <a:xfrm>
            <a:off x="9503526" y="2896851"/>
            <a:ext cx="1930337" cy="4405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263">
                <a:solidFill>
                  <a:prstClr val="white"/>
                </a:solidFill>
              </a:rPr>
              <a:t>Иван Грозный</a:t>
            </a:r>
          </a:p>
        </p:txBody>
      </p:sp>
      <p:pic>
        <p:nvPicPr>
          <p:cNvPr id="32" name="Рисунок 31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99"/>
          <a:stretch/>
        </p:blipFill>
        <p:spPr>
          <a:xfrm>
            <a:off x="5158815" y="1303287"/>
            <a:ext cx="2377800" cy="1559637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33" name="Рисунок 3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4658" y="4433576"/>
            <a:ext cx="2466112" cy="1627634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901700">
              <a:srgbClr val="000000"/>
            </a:innerShdw>
          </a:effectLst>
        </p:spPr>
      </p:pic>
      <p:sp>
        <p:nvSpPr>
          <p:cNvPr id="34" name="TextBox 33"/>
          <p:cNvSpPr txBox="1"/>
          <p:nvPr/>
        </p:nvSpPr>
        <p:spPr>
          <a:xfrm>
            <a:off x="5588092" y="6217634"/>
            <a:ext cx="1757950" cy="440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263">
                <a:solidFill>
                  <a:prstClr val="white"/>
                </a:solidFill>
              </a:rPr>
              <a:t>Василий </a:t>
            </a:r>
            <a:r>
              <a:rPr lang="en-US" sz="2263">
                <a:solidFill>
                  <a:prstClr val="white"/>
                </a:solidFill>
              </a:rPr>
              <a:t>III</a:t>
            </a:r>
          </a:p>
        </p:txBody>
      </p:sp>
      <p:pic>
        <p:nvPicPr>
          <p:cNvPr id="35" name="Рисунок 3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2001" y="4205425"/>
            <a:ext cx="1723395" cy="2213966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419100">
              <a:srgbClr val="000000"/>
            </a:innerShdw>
          </a:effectLst>
        </p:spPr>
      </p:pic>
      <p:sp>
        <p:nvSpPr>
          <p:cNvPr id="36" name="Прямоугольник 35"/>
          <p:cNvSpPr/>
          <p:nvPr/>
        </p:nvSpPr>
        <p:spPr>
          <a:xfrm>
            <a:off x="9569392" y="6502519"/>
            <a:ext cx="1895071" cy="4405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263">
                <a:solidFill>
                  <a:prstClr val="white"/>
                </a:solidFill>
              </a:rPr>
              <a:t>Петр Великий</a:t>
            </a:r>
            <a:endParaRPr lang="en-US" sz="2263">
              <a:solidFill>
                <a:prstClr val="white"/>
              </a:solidFill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="" xmlns:a16="http://schemas.microsoft.com/office/drawing/2014/main" id="{3A9C6336-7330-EB71-C8CF-06AF783683D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983014" y="5350275"/>
            <a:ext cx="2670279" cy="2304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3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14:honeycomb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7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700"/>
                            </p:stCondLst>
                            <p:childTnLst>
                              <p:par>
                                <p:cTn id="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7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7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7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1" dur="7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4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4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4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 animBg="1"/>
      <p:bldP spid="12" grpId="0" animBg="1"/>
      <p:bldP spid="20" grpId="0" animBg="1"/>
      <p:bldP spid="22" grpId="0" animBg="1"/>
      <p:bldP spid="23" grpId="0" animBg="1"/>
      <p:bldP spid="24" grpId="0" animBg="1"/>
      <p:bldP spid="25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трелка вправо с вырезом 2"/>
          <p:cNvSpPr/>
          <p:nvPr/>
        </p:nvSpPr>
        <p:spPr>
          <a:xfrm>
            <a:off x="1473925" y="3582522"/>
            <a:ext cx="2504620" cy="1276492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764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Российская империя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86189" y="3904629"/>
            <a:ext cx="1076678" cy="499496"/>
          </a:xfrm>
          <a:prstGeom prst="rect">
            <a:avLst/>
          </a:prstGeom>
        </p:spPr>
        <p:style>
          <a:lnRef idx="1">
            <a:schemeClr val="accent4"/>
          </a:lnRef>
          <a:fillRef idx="1003">
            <a:schemeClr val="lt1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ru-RU" sz="2646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1917</a:t>
            </a:r>
          </a:p>
        </p:txBody>
      </p:sp>
      <p:sp>
        <p:nvSpPr>
          <p:cNvPr id="5" name="Стрелка вправо с вырезом 4"/>
          <p:cNvSpPr/>
          <p:nvPr/>
        </p:nvSpPr>
        <p:spPr>
          <a:xfrm>
            <a:off x="5108684" y="3494106"/>
            <a:ext cx="3222407" cy="1329944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764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Советская республика </a:t>
            </a:r>
          </a:p>
        </p:txBody>
      </p:sp>
      <p:sp>
        <p:nvSpPr>
          <p:cNvPr id="7" name="Стрелка вправо с вырезом 6"/>
          <p:cNvSpPr/>
          <p:nvPr/>
        </p:nvSpPr>
        <p:spPr>
          <a:xfrm>
            <a:off x="9438317" y="3538824"/>
            <a:ext cx="3069686" cy="1276492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764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Российская Федерация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331090" y="3904627"/>
            <a:ext cx="1015594" cy="499496"/>
          </a:xfrm>
          <a:prstGeom prst="rect">
            <a:avLst/>
          </a:prstGeom>
        </p:spPr>
        <p:style>
          <a:lnRef idx="1">
            <a:schemeClr val="accent4"/>
          </a:lnRef>
          <a:fillRef idx="1003">
            <a:schemeClr val="lt1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ru-RU" sz="2646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1991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2569090" y="3899603"/>
            <a:ext cx="778876" cy="499496"/>
          </a:xfrm>
          <a:prstGeom prst="rect">
            <a:avLst/>
          </a:prstGeom>
        </p:spPr>
        <p:style>
          <a:lnRef idx="1">
            <a:schemeClr val="accent4"/>
          </a:lnRef>
          <a:fillRef idx="1003">
            <a:schemeClr val="lt1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ru-RU" sz="2646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н/в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28523" y="3966319"/>
            <a:ext cx="1084317" cy="499496"/>
          </a:xfrm>
          <a:prstGeom prst="rect">
            <a:avLst/>
          </a:prstGeom>
        </p:spPr>
        <p:style>
          <a:lnRef idx="1">
            <a:schemeClr val="accent4"/>
          </a:lnRef>
          <a:fillRef idx="1003">
            <a:schemeClr val="lt1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ru-RU" sz="2646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1721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662190" y="190208"/>
            <a:ext cx="6843020" cy="635110"/>
          </a:xfrm>
          <a:prstGeom prst="rect">
            <a:avLst/>
          </a:prstGeom>
        </p:spPr>
        <p:style>
          <a:lnRef idx="0">
            <a:scrgbClr r="0" g="0" b="0"/>
          </a:lnRef>
          <a:fillRef idx="1003">
            <a:schemeClr val="lt1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/>
          <a:p>
            <a:r>
              <a:rPr lang="ru-RU" sz="3527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Периодизация российской истории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0362" y="1180942"/>
            <a:ext cx="1660861" cy="2171576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6" name="TextBox 5"/>
          <p:cNvSpPr txBox="1"/>
          <p:nvPr/>
        </p:nvSpPr>
        <p:spPr>
          <a:xfrm>
            <a:off x="1303726" y="3404804"/>
            <a:ext cx="2164456" cy="440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263">
                <a:solidFill>
                  <a:prstClr val="white"/>
                </a:solidFill>
              </a:rPr>
              <a:t>Петр Великий</a:t>
            </a: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0629" y="4751185"/>
            <a:ext cx="1480594" cy="2045821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14" name="TextBox 13"/>
          <p:cNvSpPr txBox="1"/>
          <p:nvPr/>
        </p:nvSpPr>
        <p:spPr>
          <a:xfrm>
            <a:off x="1368698" y="6906811"/>
            <a:ext cx="2164456" cy="440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263">
                <a:solidFill>
                  <a:prstClr val="white"/>
                </a:solidFill>
              </a:rPr>
              <a:t>Николай </a:t>
            </a:r>
            <a:r>
              <a:rPr lang="en-US" sz="2263">
                <a:solidFill>
                  <a:prstClr val="white"/>
                </a:solidFill>
              </a:rPr>
              <a:t>I</a:t>
            </a:r>
            <a:endParaRPr lang="ru-RU" sz="2263">
              <a:solidFill>
                <a:prstClr val="white"/>
              </a:solidFill>
            </a:endParaRPr>
          </a:p>
        </p:txBody>
      </p:sp>
      <p:pic>
        <p:nvPicPr>
          <p:cNvPr id="15" name="Рисунок 1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0" r="9439"/>
          <a:stretch/>
        </p:blipFill>
        <p:spPr>
          <a:xfrm>
            <a:off x="5696657" y="1180943"/>
            <a:ext cx="1525140" cy="2140141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18" name="TextBox 17"/>
          <p:cNvSpPr txBox="1"/>
          <p:nvPr/>
        </p:nvSpPr>
        <p:spPr>
          <a:xfrm>
            <a:off x="5376998" y="3404804"/>
            <a:ext cx="2164456" cy="440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263">
                <a:solidFill>
                  <a:prstClr val="white"/>
                </a:solidFill>
              </a:rPr>
              <a:t>В.И. Ленин</a:t>
            </a:r>
          </a:p>
        </p:txBody>
      </p:sp>
      <p:pic>
        <p:nvPicPr>
          <p:cNvPr id="19" name="Рисунок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6297" y="4676359"/>
            <a:ext cx="1455500" cy="2120648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20" name="TextBox 19"/>
          <p:cNvSpPr txBox="1"/>
          <p:nvPr/>
        </p:nvSpPr>
        <p:spPr>
          <a:xfrm>
            <a:off x="5411818" y="6906811"/>
            <a:ext cx="2164456" cy="440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263">
                <a:solidFill>
                  <a:prstClr val="white"/>
                </a:solidFill>
              </a:rPr>
              <a:t>М.С. Горбачев</a:t>
            </a:r>
          </a:p>
        </p:txBody>
      </p:sp>
      <p:pic>
        <p:nvPicPr>
          <p:cNvPr id="21" name="Рисунок 2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5405" y="1180942"/>
            <a:ext cx="1479879" cy="2223862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22" name="TextBox 21"/>
          <p:cNvSpPr txBox="1"/>
          <p:nvPr/>
        </p:nvSpPr>
        <p:spPr>
          <a:xfrm>
            <a:off x="9668449" y="3462683"/>
            <a:ext cx="2164456" cy="440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263">
                <a:solidFill>
                  <a:prstClr val="white"/>
                </a:solidFill>
              </a:rPr>
              <a:t>Б.Н. Ельцин</a:t>
            </a:r>
          </a:p>
        </p:txBody>
      </p:sp>
      <p:pic>
        <p:nvPicPr>
          <p:cNvPr id="23" name="Рисунок 22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93" r="11902"/>
          <a:stretch/>
        </p:blipFill>
        <p:spPr>
          <a:xfrm>
            <a:off x="9788535" y="4668722"/>
            <a:ext cx="1924282" cy="2128284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24" name="TextBox 23"/>
          <p:cNvSpPr txBox="1"/>
          <p:nvPr/>
        </p:nvSpPr>
        <p:spPr>
          <a:xfrm>
            <a:off x="9713228" y="6906811"/>
            <a:ext cx="2164456" cy="440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263">
                <a:solidFill>
                  <a:prstClr val="white"/>
                </a:solidFill>
              </a:rPr>
              <a:t>В.В. Путин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="" xmlns:a16="http://schemas.microsoft.com/office/drawing/2014/main" id="{C6FF20AB-1A49-BEA0-E3A8-F13EC44CF537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603" y="177322"/>
            <a:ext cx="2905390" cy="694547"/>
          </a:xfrm>
          <a:prstGeom prst="rect">
            <a:avLst/>
          </a:prstGeom>
          <a:effectLst>
            <a:glow rad="38100">
              <a:schemeClr val="bg1">
                <a:alpha val="40000"/>
              </a:schemeClr>
            </a:glow>
          </a:effectLst>
        </p:spPr>
      </p:pic>
      <p:pic>
        <p:nvPicPr>
          <p:cNvPr id="16" name="Рисунок 15">
            <a:extLst>
              <a:ext uri="{FF2B5EF4-FFF2-40B4-BE49-F238E27FC236}">
                <a16:creationId xmlns="" xmlns:a16="http://schemas.microsoft.com/office/drawing/2014/main" id="{7421FC47-00EC-0357-0A1C-4ACDE00A2A3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9973" y="177322"/>
            <a:ext cx="880880" cy="1060239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="" xmlns:a16="http://schemas.microsoft.com/office/drawing/2014/main" id="{1A4E5890-8526-8C61-63EE-4660A14B7FC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974778" y="5413051"/>
            <a:ext cx="2670279" cy="2304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706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cover/>
      </p:transition>
    </mc:Choice>
    <mc:Fallback xmlns="">
      <p:transition spd="med">
        <p:cov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6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6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4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4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4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6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6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6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8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8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8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8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800"/>
                            </p:stCondLst>
                            <p:childTnLst>
                              <p:par>
                                <p:cTn id="4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300"/>
                            </p:stCondLst>
                            <p:childTnLst>
                              <p:par>
                                <p:cTn id="53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6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6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0" dur="7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8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8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8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8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31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365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365" tmFilter="0, 0; 0.125,0.2665; 0.25,0.4; 0.375,0.465; 0.5,0.5;  0.625,0.535; 0.75,0.6; 0.875,0.7335; 1,1">
                                          <p:stCondLst>
                                            <p:cond delay="365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83" tmFilter="0, 0; 0.125,0.2665; 0.25,0.4; 0.375,0.465; 0.5,0.5;  0.625,0.535; 0.75,0.6; 0.875,0.7335; 1,1">
                                          <p:stCondLst>
                                            <p:cond delay="72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90" tmFilter="0, 0; 0.125,0.2665; 0.25,0.4; 0.375,0.465; 0.5,0.5;  0.625,0.535; 0.75,0.6; 0.875,0.7335; 1,1">
                                          <p:stCondLst>
                                            <p:cond delay="911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5" dur="14">
                                          <p:stCondLst>
                                            <p:cond delay="35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6" dur="91" decel="50000">
                                          <p:stCondLst>
                                            <p:cond delay="372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7" dur="14">
                                          <p:stCondLst>
                                            <p:cond delay="722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8" dur="91" decel="50000">
                                          <p:stCondLst>
                                            <p:cond delay="736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9" dur="14">
                                          <p:stCondLst>
                                            <p:cond delay="903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0" dur="91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1" dur="14">
                                          <p:stCondLst>
                                            <p:cond delay="99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2" dur="91" decel="50000">
                                          <p:stCondLst>
                                            <p:cond delay="100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93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95" dur="8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7" grpId="0" animBg="1"/>
      <p:bldP spid="10" grpId="0" animBg="1"/>
      <p:bldP spid="11" grpId="0" animBg="1"/>
      <p:bldP spid="12" grpId="0" animBg="1"/>
      <p:bldP spid="13" grpId="0" animBg="1"/>
      <p:bldP spid="14" grpId="0"/>
      <p:bldP spid="20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/>
          <p:cNvPicPr>
            <a:picLocks noChangeAspect="1"/>
          </p:cNvPicPr>
          <p:nvPr/>
        </p:nvPicPr>
        <p:blipFill>
          <a:blip r:embed="rId2" cstate="print"/>
          <a:srcRect r="44421" b="21170"/>
          <a:stretch>
            <a:fillRect/>
          </a:stretch>
        </p:blipFill>
        <p:spPr bwMode="auto">
          <a:xfrm>
            <a:off x="11916005" y="5509865"/>
            <a:ext cx="1501255" cy="2049710"/>
          </a:xfrm>
          <a:prstGeom prst="rect">
            <a:avLst/>
          </a:prstGeom>
          <a:noFill/>
          <a:ln>
            <a:noFill/>
          </a:ln>
          <a:effectLst>
            <a:glow rad="127000">
              <a:schemeClr val="accent1">
                <a:alpha val="0"/>
              </a:schemeClr>
            </a:glow>
            <a:outerShdw blurRad="76200" dir="13500000" sy="23000" kx="1200000" algn="br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2">
            <a:extLst>
              <a:ext uri="{FF2B5EF4-FFF2-40B4-BE49-F238E27FC236}">
                <a16:creationId xmlns="" xmlns:a16="http://schemas.microsoft.com/office/drawing/2014/main" id="{A105E44F-209F-45A6-8B95-6E0D1252C4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34594" y="112015"/>
            <a:ext cx="6570588" cy="7937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8" tIns="45719" rIns="91438" bIns="45719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9pPr>
          </a:lstStyle>
          <a:p>
            <a:pPr defTabSz="914406" eaLnBrk="1" hangingPunct="1">
              <a:defRPr/>
            </a:pPr>
            <a:r>
              <a:rPr lang="ru-RU" sz="3200" kern="0" dirty="0">
                <a:solidFill>
                  <a:srgbClr val="FF0000"/>
                </a:solidFill>
                <a:latin typeface="Times New Roman"/>
                <a:cs typeface="Arial"/>
              </a:rPr>
              <a:t>Типы мировых цивилизаций </a:t>
            </a:r>
          </a:p>
        </p:txBody>
      </p:sp>
      <p:sp>
        <p:nvSpPr>
          <p:cNvPr id="22" name="AutoShape 4">
            <a:extLst>
              <a:ext uri="{FF2B5EF4-FFF2-40B4-BE49-F238E27FC236}">
                <a16:creationId xmlns="" xmlns:a16="http://schemas.microsoft.com/office/drawing/2014/main" id="{4CA4614B-95B3-4786-9A0C-1967D8D8E5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1154" y="5237355"/>
            <a:ext cx="3749462" cy="1020360"/>
          </a:xfrm>
          <a:prstGeom prst="flowChartProcess">
            <a:avLst/>
          </a:prstGeom>
          <a:solidFill>
            <a:schemeClr val="bg2"/>
          </a:solidFill>
          <a:ln w="19050" cap="flat">
            <a:solidFill>
              <a:schemeClr val="accent4">
                <a:lumMod val="50000"/>
              </a:schemeClr>
            </a:solidFill>
            <a:headEnd/>
            <a:tailE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anchor="ctr"/>
          <a:lstStyle/>
          <a:p>
            <a:pPr algn="ctr" defTabSz="914406" fontAlgn="base">
              <a:spcBef>
                <a:spcPct val="0"/>
              </a:spcBef>
              <a:spcAft>
                <a:spcPts val="1000"/>
              </a:spcAft>
              <a:defRPr/>
            </a:pPr>
            <a:r>
              <a:rPr lang="ru-RU" sz="2400" kern="0" dirty="0">
                <a:ln>
                  <a:solidFill>
                    <a:sysClr val="windowText" lastClr="000000"/>
                  </a:solidFill>
                </a:ln>
                <a:solidFill>
                  <a:srgbClr val="002060"/>
                </a:solidFill>
                <a:latin typeface="Times New Roman"/>
                <a:cs typeface="Arial"/>
              </a:rPr>
              <a:t>Восточная</a:t>
            </a:r>
          </a:p>
          <a:p>
            <a:pPr algn="ctr" defTabSz="914406" fontAlgn="base">
              <a:spcBef>
                <a:spcPct val="0"/>
              </a:spcBef>
              <a:spcAft>
                <a:spcPts val="1000"/>
              </a:spcAft>
              <a:defRPr/>
            </a:pPr>
            <a:r>
              <a:rPr lang="ru-RU" sz="2400" kern="0" dirty="0">
                <a:ln>
                  <a:solidFill>
                    <a:sysClr val="windowText" lastClr="000000"/>
                  </a:solidFill>
                </a:ln>
                <a:solidFill>
                  <a:srgbClr val="002060"/>
                </a:solidFill>
                <a:latin typeface="Times New Roman"/>
                <a:cs typeface="Arial"/>
              </a:rPr>
              <a:t>(традиционная)</a:t>
            </a:r>
          </a:p>
        </p:txBody>
      </p:sp>
      <p:sp>
        <p:nvSpPr>
          <p:cNvPr id="28" name="AutoShape 6">
            <a:extLst>
              <a:ext uri="{FF2B5EF4-FFF2-40B4-BE49-F238E27FC236}">
                <a16:creationId xmlns="" xmlns:a16="http://schemas.microsoft.com/office/drawing/2014/main" id="{A8FA5202-9A0C-409B-9CF7-CD2C3AACE2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80098" y="4216948"/>
            <a:ext cx="6518523" cy="1141367"/>
          </a:xfrm>
          <a:prstGeom prst="flowChartProcess">
            <a:avLst/>
          </a:prstGeom>
          <a:solidFill>
            <a:schemeClr val="bg2"/>
          </a:solidFill>
          <a:ln w="19050" cap="flat">
            <a:solidFill>
              <a:schemeClr val="accent4">
                <a:lumMod val="50000"/>
              </a:schemeClr>
            </a:solidFill>
            <a:headEnd/>
            <a:tailE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defTabSz="914406" fontAlgn="base">
              <a:spcBef>
                <a:spcPct val="0"/>
              </a:spcBef>
              <a:spcAft>
                <a:spcPts val="1000"/>
              </a:spcAft>
              <a:buClrTx/>
              <a:buSzTx/>
              <a:buNone/>
              <a:defRPr/>
            </a:pPr>
            <a:r>
              <a:rPr lang="ru-RU" altLang="ru-RU" sz="2000" kern="0" dirty="0">
                <a:solidFill>
                  <a:srgbClr val="002060"/>
                </a:solidFill>
                <a:latin typeface="Calibri" panose="020F0502020204030204" pitchFamily="34" charset="0"/>
              </a:rPr>
              <a:t>Сложилась на базе культур Древней Индии, Китая, Вавилона, Древнего Египта и государств мусульманского Востока.</a:t>
            </a:r>
          </a:p>
        </p:txBody>
      </p:sp>
      <p:sp>
        <p:nvSpPr>
          <p:cNvPr id="2" name="AutoShape 4">
            <a:extLst>
              <a:ext uri="{FF2B5EF4-FFF2-40B4-BE49-F238E27FC236}">
                <a16:creationId xmlns="" xmlns:a16="http://schemas.microsoft.com/office/drawing/2014/main" id="{E72A6A2D-8763-3CD5-9B25-796E6A97F6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088" y="2005475"/>
            <a:ext cx="3749462" cy="998509"/>
          </a:xfrm>
          <a:prstGeom prst="flowChartProcess">
            <a:avLst/>
          </a:prstGeom>
          <a:solidFill>
            <a:schemeClr val="bg2"/>
          </a:solidFill>
          <a:ln w="19050" cap="flat">
            <a:solidFill>
              <a:schemeClr val="accent2"/>
            </a:solidFill>
            <a:headEnd/>
            <a:tailE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anchor="ctr"/>
          <a:lstStyle/>
          <a:p>
            <a:pPr algn="ctr" defTabSz="914406" fontAlgn="base">
              <a:spcBef>
                <a:spcPct val="0"/>
              </a:spcBef>
              <a:spcAft>
                <a:spcPts val="1000"/>
              </a:spcAft>
              <a:defRPr/>
            </a:pPr>
            <a:r>
              <a:rPr lang="ru-RU" sz="2400" kern="0" dirty="0">
                <a:ln>
                  <a:solidFill>
                    <a:sysClr val="windowText" lastClr="000000"/>
                  </a:solidFill>
                </a:ln>
                <a:solidFill>
                  <a:srgbClr val="002060"/>
                </a:solidFill>
                <a:latin typeface="Times New Roman"/>
                <a:cs typeface="Arial"/>
              </a:rPr>
              <a:t>Западноевропейская</a:t>
            </a:r>
          </a:p>
          <a:p>
            <a:pPr algn="ctr" defTabSz="914406" fontAlgn="base">
              <a:spcBef>
                <a:spcPct val="0"/>
              </a:spcBef>
              <a:spcAft>
                <a:spcPts val="1000"/>
              </a:spcAft>
              <a:defRPr/>
            </a:pPr>
            <a:r>
              <a:rPr lang="ru-RU" sz="2400" kern="0" dirty="0">
                <a:ln>
                  <a:solidFill>
                    <a:sysClr val="windowText" lastClr="000000"/>
                  </a:solidFill>
                </a:ln>
                <a:solidFill>
                  <a:srgbClr val="002060"/>
                </a:solidFill>
                <a:latin typeface="Times New Roman"/>
                <a:cs typeface="Arial"/>
              </a:rPr>
              <a:t>(технологическая)</a:t>
            </a:r>
            <a:endParaRPr lang="ru-RU" sz="2400" kern="0" dirty="0">
              <a:solidFill>
                <a:srgbClr val="FFFFFF"/>
              </a:solidFill>
              <a:latin typeface="Times New Roman"/>
              <a:cs typeface="Arial"/>
            </a:endParaRPr>
          </a:p>
        </p:txBody>
      </p:sp>
      <p:sp>
        <p:nvSpPr>
          <p:cNvPr id="4" name="AutoShape 6">
            <a:extLst>
              <a:ext uri="{FF2B5EF4-FFF2-40B4-BE49-F238E27FC236}">
                <a16:creationId xmlns="" xmlns:a16="http://schemas.microsoft.com/office/drawing/2014/main" id="{A41A89C4-E40C-8EE5-BB06-0948F6A1C6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80098" y="1241457"/>
            <a:ext cx="6570588" cy="1141367"/>
          </a:xfrm>
          <a:prstGeom prst="flowChartProcess">
            <a:avLst/>
          </a:prstGeom>
          <a:solidFill>
            <a:schemeClr val="bg2"/>
          </a:solidFill>
          <a:ln w="19050" cap="flat">
            <a:solidFill>
              <a:schemeClr val="accent2"/>
            </a:solidFill>
            <a:headEnd/>
            <a:tailE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defTabSz="914406" fontAlgn="base">
              <a:spcBef>
                <a:spcPct val="0"/>
              </a:spcBef>
              <a:spcAft>
                <a:spcPts val="1000"/>
              </a:spcAft>
              <a:buClrTx/>
              <a:buSzTx/>
              <a:buNone/>
              <a:defRPr/>
            </a:pPr>
            <a:r>
              <a:rPr lang="ru-RU" altLang="ru-RU" sz="2000" kern="0" dirty="0">
                <a:solidFill>
                  <a:srgbClr val="002060"/>
                </a:solidFill>
                <a:latin typeface="Calibri" panose="020F0502020204030204" pitchFamily="34" charset="0"/>
              </a:rPr>
              <a:t>Сложилась на базе государств Западной Европы и основывалась на древнеримской и древнегреческой культуре.</a:t>
            </a:r>
            <a:endParaRPr lang="ru-RU" altLang="ru-RU" sz="2000" kern="0" dirty="0">
              <a:solidFill>
                <a:srgbClr val="002060"/>
              </a:solidFill>
            </a:endParaRPr>
          </a:p>
        </p:txBody>
      </p:sp>
      <p:sp>
        <p:nvSpPr>
          <p:cNvPr id="5" name="AutoShape 6">
            <a:extLst>
              <a:ext uri="{FF2B5EF4-FFF2-40B4-BE49-F238E27FC236}">
                <a16:creationId xmlns="" xmlns:a16="http://schemas.microsoft.com/office/drawing/2014/main" id="{1AA54436-A1CC-8BB5-8073-6DFD3E128C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02929" y="2493080"/>
            <a:ext cx="6570588" cy="1286760"/>
          </a:xfrm>
          <a:prstGeom prst="flowChartProcess">
            <a:avLst/>
          </a:prstGeom>
          <a:solidFill>
            <a:schemeClr val="bg2"/>
          </a:solidFill>
          <a:ln w="19050" cap="flat">
            <a:solidFill>
              <a:schemeClr val="accent2"/>
            </a:solidFill>
            <a:headEnd/>
            <a:tailE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defTabSz="914406" fontAlgn="base">
              <a:spcBef>
                <a:spcPct val="0"/>
              </a:spcBef>
              <a:spcAft>
                <a:spcPts val="1000"/>
              </a:spcAft>
              <a:buClrTx/>
              <a:buSzTx/>
              <a:buNone/>
              <a:defRPr/>
            </a:pPr>
            <a:r>
              <a:rPr lang="ru-RU" altLang="ru-RU" sz="2000" u="sng" kern="0" dirty="0">
                <a:solidFill>
                  <a:srgbClr val="002060"/>
                </a:solidFill>
                <a:latin typeface="Calibri" panose="020F0502020204030204" pitchFamily="34" charset="0"/>
              </a:rPr>
              <a:t>Характерные черты: </a:t>
            </a:r>
            <a:r>
              <a:rPr lang="ru-RU" altLang="ru-RU" sz="2000" kern="0" dirty="0">
                <a:solidFill>
                  <a:srgbClr val="002060"/>
                </a:solidFill>
                <a:latin typeface="Calibri" panose="020F0502020204030204" pitchFamily="34" charset="0"/>
              </a:rPr>
              <a:t>частная собственность на землю, быстрое развитие товарно-денежных отношений, высокий уровень развития промышленности, зарождение капиталистических отношений.</a:t>
            </a:r>
            <a:endParaRPr lang="ru-RU" altLang="ru-RU" sz="2000" kern="0" dirty="0">
              <a:solidFill>
                <a:srgbClr val="002060"/>
              </a:solidFill>
            </a:endParaRPr>
          </a:p>
        </p:txBody>
      </p:sp>
      <p:sp>
        <p:nvSpPr>
          <p:cNvPr id="6" name="AutoShape 6">
            <a:extLst>
              <a:ext uri="{FF2B5EF4-FFF2-40B4-BE49-F238E27FC236}">
                <a16:creationId xmlns="" xmlns:a16="http://schemas.microsoft.com/office/drawing/2014/main" id="{C25FDF32-98D6-8B21-1FBE-FB06FCFAD1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06130" y="5747535"/>
            <a:ext cx="6518523" cy="1340807"/>
          </a:xfrm>
          <a:prstGeom prst="flowChartProcess">
            <a:avLst/>
          </a:prstGeom>
          <a:solidFill>
            <a:schemeClr val="bg2"/>
          </a:solidFill>
          <a:ln w="19050" cap="flat">
            <a:solidFill>
              <a:schemeClr val="accent4">
                <a:lumMod val="50000"/>
              </a:schemeClr>
            </a:solidFill>
            <a:headEnd/>
            <a:tailE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defTabSz="914406" fontAlgn="base">
              <a:spcBef>
                <a:spcPct val="0"/>
              </a:spcBef>
              <a:spcAft>
                <a:spcPts val="1000"/>
              </a:spcAft>
              <a:buClrTx/>
              <a:buSzTx/>
              <a:buNone/>
              <a:defRPr/>
            </a:pPr>
            <a:r>
              <a:rPr lang="ru-RU" altLang="ru-RU" sz="2000" u="sng" kern="0" dirty="0">
                <a:solidFill>
                  <a:srgbClr val="002060"/>
                </a:solidFill>
                <a:latin typeface="Calibri" panose="020F0502020204030204" pitchFamily="34" charset="0"/>
              </a:rPr>
              <a:t>Характерные черты: </a:t>
            </a:r>
            <a:r>
              <a:rPr lang="ru-RU" altLang="ru-RU" sz="2000" kern="0" dirty="0">
                <a:solidFill>
                  <a:srgbClr val="002060"/>
                </a:solidFill>
                <a:latin typeface="Calibri" panose="020F0502020204030204" pitchFamily="34" charset="0"/>
              </a:rPr>
              <a:t>общественный характер землепользования, преклонение человека перед природой, консервативность традиций. Позднее развитие капиталистических отношений.</a:t>
            </a:r>
          </a:p>
        </p:txBody>
      </p:sp>
      <p:sp>
        <p:nvSpPr>
          <p:cNvPr id="3" name="AutoShape 12">
            <a:extLst>
              <a:ext uri="{FF2B5EF4-FFF2-40B4-BE49-F238E27FC236}">
                <a16:creationId xmlns="" xmlns:a16="http://schemas.microsoft.com/office/drawing/2014/main" id="{DC230587-6A31-1DEE-BC7C-CEA39790B241}"/>
              </a:ext>
            </a:extLst>
          </p:cNvPr>
          <p:cNvSpPr>
            <a:spLocks/>
          </p:cNvSpPr>
          <p:nvPr/>
        </p:nvSpPr>
        <p:spPr bwMode="auto">
          <a:xfrm>
            <a:off x="6176062" y="1241457"/>
            <a:ext cx="274922" cy="2538380"/>
          </a:xfrm>
          <a:prstGeom prst="leftBrace">
            <a:avLst>
              <a:gd name="adj1" fmla="val 91851"/>
              <a:gd name="adj2" fmla="val 50000"/>
            </a:avLst>
          </a:prstGeom>
          <a:noFill/>
          <a:ln w="34925">
            <a:solidFill>
              <a:schemeClr val="accent4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/>
          </a:p>
        </p:txBody>
      </p:sp>
      <p:sp>
        <p:nvSpPr>
          <p:cNvPr id="8" name="AutoShape 12">
            <a:extLst>
              <a:ext uri="{FF2B5EF4-FFF2-40B4-BE49-F238E27FC236}">
                <a16:creationId xmlns="" xmlns:a16="http://schemas.microsoft.com/office/drawing/2014/main" id="{F003C64C-8BE0-A884-DD7B-541CFC2631B8}"/>
              </a:ext>
            </a:extLst>
          </p:cNvPr>
          <p:cNvSpPr>
            <a:spLocks/>
          </p:cNvSpPr>
          <p:nvPr/>
        </p:nvSpPr>
        <p:spPr bwMode="auto">
          <a:xfrm>
            <a:off x="6176062" y="4216949"/>
            <a:ext cx="274922" cy="2845988"/>
          </a:xfrm>
          <a:prstGeom prst="leftBrace">
            <a:avLst>
              <a:gd name="adj1" fmla="val 91851"/>
              <a:gd name="adj2" fmla="val 50000"/>
            </a:avLst>
          </a:prstGeom>
          <a:noFill/>
          <a:ln w="31750">
            <a:solidFill>
              <a:schemeClr val="accent2">
                <a:lumMod val="50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15590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/>
      </p:transition>
    </mc:Choice>
    <mc:Fallback xmlns="">
      <p:transition spd="slow">
        <p:spli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7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8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8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8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8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8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8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8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8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2" grpId="0" animBg="1"/>
      <p:bldP spid="28" grpId="0" animBg="1"/>
      <p:bldP spid="2" grpId="0" animBg="1"/>
      <p:bldP spid="4" grpId="0" animBg="1"/>
      <p:bldP spid="5" grpId="0" animBg="1"/>
      <p:bldP spid="6" grpId="0" animBg="1"/>
      <p:bldP spid="3" grpId="0" animBg="1"/>
      <p:bldP spid="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/>
          <p:cNvPicPr>
            <a:picLocks noChangeAspect="1"/>
          </p:cNvPicPr>
          <p:nvPr/>
        </p:nvPicPr>
        <p:blipFill>
          <a:blip r:embed="rId2" cstate="print"/>
          <a:srcRect r="44421" b="21170"/>
          <a:stretch>
            <a:fillRect/>
          </a:stretch>
        </p:blipFill>
        <p:spPr bwMode="auto">
          <a:xfrm>
            <a:off x="11916142" y="5509911"/>
            <a:ext cx="1501294" cy="2049764"/>
          </a:xfrm>
          <a:prstGeom prst="rect">
            <a:avLst/>
          </a:prstGeom>
          <a:noFill/>
          <a:ln>
            <a:noFill/>
          </a:ln>
          <a:effectLst>
            <a:glow rad="127000">
              <a:schemeClr val="accent1">
                <a:alpha val="0"/>
              </a:schemeClr>
            </a:glow>
            <a:outerShdw blurRad="76200" dir="13500000" sy="23000" kx="1200000" algn="br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15AD76A3-D2DD-4574-A532-EE6F6C513573}"/>
              </a:ext>
            </a:extLst>
          </p:cNvPr>
          <p:cNvSpPr txBox="1"/>
          <p:nvPr/>
        </p:nvSpPr>
        <p:spPr>
          <a:xfrm>
            <a:off x="4191136" y="532881"/>
            <a:ext cx="516852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kumimoji="0" lang="ru-RU" altLang="zh-CN" sz="48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+mj-ea"/>
                <a:cs typeface="Arial"/>
              </a:rPr>
              <a:t>Вопросы лекции:</a:t>
            </a:r>
            <a:endParaRPr lang="ru-RU" sz="4800" dirty="0"/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CE8BD4E3-E155-442C-86F5-F51DF1D6710C}"/>
              </a:ext>
            </a:extLst>
          </p:cNvPr>
          <p:cNvSpPr txBox="1"/>
          <p:nvPr/>
        </p:nvSpPr>
        <p:spPr>
          <a:xfrm>
            <a:off x="1032650" y="1503520"/>
            <a:ext cx="1210547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34988" indent="-534988" algn="just"/>
            <a:r>
              <a:rPr lang="ru-RU" altLang="zh-CN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ru-RU" altLang="zh-CN" sz="3200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</a:t>
            </a:r>
            <a:r>
              <a:rPr lang="ru-RU" sz="3200" b="1" dirty="0" smtClean="0">
                <a:solidFill>
                  <a:srgbClr val="C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редмет</a:t>
            </a:r>
            <a:r>
              <a:rPr lang="ru-RU" sz="3200" b="1" dirty="0">
                <a:solidFill>
                  <a:srgbClr val="C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цели, задачи, структура, функции исторической науки, </a:t>
            </a:r>
            <a:r>
              <a:rPr lang="ru-RU" sz="3200" b="1" dirty="0" smtClean="0">
                <a:solidFill>
                  <a:srgbClr val="C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особенности исторического </a:t>
            </a:r>
            <a:r>
              <a:rPr lang="ru-RU" sz="3200" b="1" dirty="0">
                <a:solidFill>
                  <a:srgbClr val="C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познания.</a:t>
            </a:r>
            <a:endParaRPr lang="ru-RU" sz="32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16167998-07E9-42BD-A684-BEB8601F3D56}"/>
              </a:ext>
            </a:extLst>
          </p:cNvPr>
          <p:cNvSpPr txBox="1"/>
          <p:nvPr/>
        </p:nvSpPr>
        <p:spPr>
          <a:xfrm>
            <a:off x="1032650" y="4125751"/>
            <a:ext cx="12105476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34988" indent="-534988" algn="just"/>
            <a:r>
              <a:rPr lang="ru-RU" altLang="zh-CN" sz="3200" b="1" dirty="0">
                <a:solidFill>
                  <a:srgbClr val="C00000"/>
                </a:solidFill>
                <a:latin typeface="Arial" panose="020B0604020202020204" pitchFamily="34" charset="0"/>
              </a:rPr>
              <a:t>3. </a:t>
            </a:r>
            <a:r>
              <a:rPr lang="ru-RU" altLang="zh-CN" sz="3200" b="1" dirty="0" smtClean="0">
                <a:solidFill>
                  <a:srgbClr val="C00000"/>
                </a:solidFill>
                <a:latin typeface="Arial" panose="020B0604020202020204" pitchFamily="34" charset="0"/>
              </a:rPr>
              <a:t>П</a:t>
            </a:r>
            <a:r>
              <a:rPr lang="ru-RU" sz="3200" b="1" dirty="0" smtClean="0">
                <a:solidFill>
                  <a:srgbClr val="C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ериодизация </a:t>
            </a:r>
            <a:r>
              <a:rPr lang="ru-RU" sz="3200" b="1" dirty="0">
                <a:solidFill>
                  <a:srgbClr val="C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всемирной истории. Древний мир, Средние века, Новая история, Новейшая история как этапы всемирно-исторического </a:t>
            </a:r>
            <a:r>
              <a:rPr lang="ru-RU" sz="3200" b="1" dirty="0" smtClean="0">
                <a:solidFill>
                  <a:srgbClr val="C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процесса. </a:t>
            </a:r>
          </a:p>
          <a:p>
            <a:pPr marL="534988" indent="-534988" algn="just"/>
            <a:endParaRPr lang="ru-RU" sz="3200" b="1" dirty="0">
              <a:solidFill>
                <a:srgbClr val="C00000"/>
              </a:solidFill>
              <a:latin typeface="Times New Roman" panose="02020603050405020304" pitchFamily="18" charset="0"/>
            </a:endParaRPr>
          </a:p>
          <a:p>
            <a:pPr marL="504000" indent="-504000" algn="just"/>
            <a:r>
              <a:rPr lang="ru-RU" sz="3200" b="1" dirty="0" smtClean="0">
                <a:solidFill>
                  <a:srgbClr val="C00000"/>
                </a:solidFill>
                <a:latin typeface="Times New Roman" panose="02020603050405020304" pitchFamily="18" charset="0"/>
              </a:rPr>
              <a:t>4. </a:t>
            </a:r>
            <a:r>
              <a:rPr lang="ru-RU" sz="3200" b="1" dirty="0">
                <a:solidFill>
                  <a:srgbClr val="C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Периодизации российской истории, </a:t>
            </a:r>
            <a:r>
              <a:rPr lang="ru-RU" sz="3200" b="1" dirty="0" smtClean="0">
                <a:solidFill>
                  <a:srgbClr val="C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страны</a:t>
            </a:r>
            <a:r>
              <a:rPr lang="ru-RU" sz="3200" b="1" dirty="0">
                <a:solidFill>
                  <a:srgbClr val="C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, народы, регионы в составе России на разных этапах российской истории</a:t>
            </a:r>
            <a:endParaRPr lang="ru-RU" sz="3200" b="1" dirty="0">
              <a:solidFill>
                <a:srgbClr val="C000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0DE2824D-2F76-854A-FD02-AF829427D7E9}"/>
              </a:ext>
            </a:extLst>
          </p:cNvPr>
          <p:cNvSpPr txBox="1"/>
          <p:nvPr/>
        </p:nvSpPr>
        <p:spPr>
          <a:xfrm>
            <a:off x="1032651" y="3045985"/>
            <a:ext cx="1210547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34988" indent="-534988" algn="just"/>
            <a:r>
              <a:rPr lang="ru-RU" altLang="zh-CN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ru-RU" altLang="zh-CN" sz="3200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Основы методологии исторической науки</a:t>
            </a:r>
            <a:r>
              <a:rPr lang="ru-RU" sz="3200" b="1" dirty="0" smtClean="0">
                <a:solidFill>
                  <a:srgbClr val="C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ru-RU" sz="32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5510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/>
      </p:transition>
    </mc:Choice>
    <mc:Fallback xmlns="">
      <p:transition spd="slow">
        <p:spli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7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7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7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7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7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8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8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8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8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8" grpId="0"/>
      <p:bldP spid="19" grpId="0"/>
      <p:bldP spid="2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/>
          <p:cNvPicPr>
            <a:picLocks noChangeAspect="1"/>
          </p:cNvPicPr>
          <p:nvPr/>
        </p:nvPicPr>
        <p:blipFill>
          <a:blip r:embed="rId2" cstate="print"/>
          <a:srcRect r="44421" b="21170"/>
          <a:stretch>
            <a:fillRect/>
          </a:stretch>
        </p:blipFill>
        <p:spPr bwMode="auto">
          <a:xfrm>
            <a:off x="11916142" y="5509911"/>
            <a:ext cx="1501294" cy="2049764"/>
          </a:xfrm>
          <a:prstGeom prst="rect">
            <a:avLst/>
          </a:prstGeom>
          <a:noFill/>
          <a:ln>
            <a:noFill/>
          </a:ln>
          <a:effectLst>
            <a:glow rad="127000">
              <a:schemeClr val="accent1">
                <a:alpha val="0"/>
              </a:schemeClr>
            </a:glow>
            <a:outerShdw blurRad="76200" dir="13500000" sy="23000" kx="1200000" algn="br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2">
            <a:extLst>
              <a:ext uri="{FF2B5EF4-FFF2-40B4-BE49-F238E27FC236}">
                <a16:creationId xmlns="" xmlns:a16="http://schemas.microsoft.com/office/drawing/2014/main" id="{A105E44F-209F-45A6-8B95-6E0D1252C4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16581" y="93615"/>
            <a:ext cx="9040663" cy="793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+mj-ea"/>
                <a:cs typeface="Arial"/>
              </a:rPr>
              <a:t>Взгляды на цивилизационное развитие России </a:t>
            </a:r>
          </a:p>
        </p:txBody>
      </p:sp>
      <p:sp>
        <p:nvSpPr>
          <p:cNvPr id="20" name="AutoShape 6">
            <a:extLst>
              <a:ext uri="{FF2B5EF4-FFF2-40B4-BE49-F238E27FC236}">
                <a16:creationId xmlns="" xmlns:a16="http://schemas.microsoft.com/office/drawing/2014/main" id="{56ED34B0-D274-448C-9EC4-FC78E46EE3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95800" y="6090532"/>
            <a:ext cx="6553403" cy="1284296"/>
          </a:xfrm>
          <a:prstGeom prst="flowChartProcess">
            <a:avLst/>
          </a:prstGeom>
          <a:solidFill>
            <a:schemeClr val="bg2"/>
          </a:solidFill>
          <a:ln w="22225">
            <a:solidFill>
              <a:srgbClr val="00B050"/>
            </a:solidFill>
            <a:headEnd/>
            <a:tailE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lvl="0" algn="just" defTabSz="914400" fontAlgn="base">
              <a:spcBef>
                <a:spcPct val="0"/>
              </a:spcBef>
              <a:spcAft>
                <a:spcPct val="0"/>
              </a:spcAft>
              <a:buClrTx/>
              <a:buSzTx/>
              <a:buNone/>
              <a:defRPr/>
            </a:pPr>
            <a:r>
              <a:rPr lang="ru-RU" altLang="ru-RU" sz="1800" kern="0" dirty="0">
                <a:solidFill>
                  <a:srgbClr val="002060"/>
                </a:solidFill>
                <a:latin typeface="Calibri" panose="020F0502020204030204" pitchFamily="34" charset="0"/>
              </a:rPr>
              <a:t>Концепция,  получившая развитие </a:t>
            </a:r>
            <a:r>
              <a:rPr lang="ru-RU" altLang="ru-RU" sz="1800" i="1" kern="0" dirty="0">
                <a:solidFill>
                  <a:srgbClr val="002060"/>
                </a:solidFill>
                <a:latin typeface="Calibri" panose="020F0502020204030204" pitchFamily="34" charset="0"/>
              </a:rPr>
              <a:t>в западной историографии</a:t>
            </a:r>
            <a:r>
              <a:rPr lang="ru-RU" altLang="ru-RU" sz="1800" kern="0" dirty="0">
                <a:solidFill>
                  <a:srgbClr val="002060"/>
                </a:solidFill>
                <a:latin typeface="Calibri" panose="020F0502020204030204" pitchFamily="34" charset="0"/>
              </a:rPr>
              <a:t>. Наиболее яркий представитель </a:t>
            </a:r>
            <a:r>
              <a:rPr lang="ru-RU" sz="1800" kern="0" dirty="0">
                <a:ln>
                  <a:solidFill>
                    <a:sysClr val="windowText" lastClr="000000"/>
                  </a:solidFill>
                </a:ln>
                <a:solidFill>
                  <a:srgbClr val="002060"/>
                </a:solidFill>
                <a:latin typeface="STXihei" panose="02010600040101010101" pitchFamily="2" charset="-122"/>
                <a:ea typeface="STXihei" panose="02010600040101010101" pitchFamily="2" charset="-122"/>
                <a:cs typeface="Arial"/>
              </a:rPr>
              <a:t>― </a:t>
            </a:r>
            <a:r>
              <a:rPr lang="ru-RU" altLang="ru-RU" sz="1800" kern="0" dirty="0">
                <a:solidFill>
                  <a:srgbClr val="002060"/>
                </a:solidFill>
                <a:latin typeface="Calibri" panose="020F0502020204030204" pitchFamily="34" charset="0"/>
              </a:rPr>
              <a:t>американский историк </a:t>
            </a:r>
            <a:r>
              <a:rPr lang="ru-RU" altLang="ru-RU" sz="1800" kern="0" dirty="0" err="1">
                <a:solidFill>
                  <a:srgbClr val="002060"/>
                </a:solidFill>
                <a:latin typeface="Calibri" panose="020F0502020204030204" pitchFamily="34" charset="0"/>
              </a:rPr>
              <a:t>Д.Тредголд</a:t>
            </a:r>
            <a:r>
              <a:rPr lang="ru-RU" altLang="ru-RU" sz="1800" kern="0" dirty="0">
                <a:solidFill>
                  <a:srgbClr val="002060"/>
                </a:solidFill>
                <a:latin typeface="Calibri" panose="020F0502020204030204" pitchFamily="34" charset="0"/>
              </a:rPr>
              <a:t>.</a:t>
            </a:r>
            <a:endParaRPr kumimoji="0" lang="ru-RU" altLang="ru-RU" sz="1800" b="0" i="0" u="none" strike="noStrike" kern="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2" name="AutoShape 4">
            <a:extLst>
              <a:ext uri="{FF2B5EF4-FFF2-40B4-BE49-F238E27FC236}">
                <a16:creationId xmlns="" xmlns:a16="http://schemas.microsoft.com/office/drawing/2014/main" id="{4CA4614B-95B3-4786-9A0C-1967D8D8E5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920" y="2850776"/>
            <a:ext cx="3749560" cy="1020387"/>
          </a:xfrm>
          <a:prstGeom prst="flowChartProcess">
            <a:avLst/>
          </a:prstGeom>
          <a:solidFill>
            <a:schemeClr val="bg2"/>
          </a:solidFill>
          <a:ln w="19050" cap="flat">
            <a:solidFill>
              <a:schemeClr val="accent2"/>
            </a:solidFill>
            <a:headEnd/>
            <a:tailE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anchor="ctr"/>
          <a:lstStyle/>
          <a:p>
            <a:pPr lvl="0" algn="ctr" defTabSz="914400" fontAlgn="base">
              <a:spcBef>
                <a:spcPct val="0"/>
              </a:spcBef>
              <a:spcAft>
                <a:spcPts val="1000"/>
              </a:spcAft>
              <a:defRPr/>
            </a:pPr>
            <a:r>
              <a:rPr lang="ru-RU" sz="2000" kern="0" dirty="0">
                <a:ln>
                  <a:solidFill>
                    <a:sysClr val="windowText" lastClr="000000"/>
                  </a:solidFill>
                </a:ln>
                <a:solidFill>
                  <a:srgbClr val="002060"/>
                </a:solidFill>
                <a:latin typeface="Times New Roman"/>
                <a:cs typeface="Arial"/>
              </a:rPr>
              <a:t>Россия ― самобытная славяно-православная цивилизация </a:t>
            </a:r>
          </a:p>
        </p:txBody>
      </p:sp>
      <p:sp>
        <p:nvSpPr>
          <p:cNvPr id="23" name="AutoShape 4">
            <a:extLst>
              <a:ext uri="{FF2B5EF4-FFF2-40B4-BE49-F238E27FC236}">
                <a16:creationId xmlns="" xmlns:a16="http://schemas.microsoft.com/office/drawing/2014/main" id="{C640752D-8E70-4586-AF26-3CB274AC46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920" y="4527689"/>
            <a:ext cx="3749560" cy="998535"/>
          </a:xfrm>
          <a:prstGeom prst="flowChartProcess">
            <a:avLst/>
          </a:prstGeom>
          <a:solidFill>
            <a:schemeClr val="bg2"/>
          </a:solidFill>
          <a:ln w="22225">
            <a:solidFill>
              <a:schemeClr val="accent1">
                <a:lumMod val="75000"/>
              </a:schemeClr>
            </a:solidFill>
            <a:headEnd/>
            <a:tailE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anchor="ctr"/>
          <a:lstStyle/>
          <a:p>
            <a:pPr lvl="0" algn="ctr" defTabSz="914400" fontAlgn="base">
              <a:spcBef>
                <a:spcPct val="0"/>
              </a:spcBef>
              <a:spcAft>
                <a:spcPts val="1000"/>
              </a:spcAft>
              <a:defRPr/>
            </a:pPr>
            <a:r>
              <a:rPr lang="ru-RU" sz="2000" kern="0" dirty="0">
                <a:ln>
                  <a:solidFill>
                    <a:sysClr val="windowText" lastClr="000000"/>
                  </a:solidFill>
                </a:ln>
                <a:solidFill>
                  <a:srgbClr val="002060"/>
                </a:solidFill>
                <a:latin typeface="Times New Roman"/>
                <a:cs typeface="Arial"/>
              </a:rPr>
              <a:t>Россия ― пример особой евроазиатской цивилизации</a:t>
            </a:r>
            <a:endParaRPr kumimoji="0" lang="ru-RU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Arial"/>
            </a:endParaRPr>
          </a:p>
        </p:txBody>
      </p:sp>
      <p:sp>
        <p:nvSpPr>
          <p:cNvPr id="24" name="AutoShape 4">
            <a:extLst>
              <a:ext uri="{FF2B5EF4-FFF2-40B4-BE49-F238E27FC236}">
                <a16:creationId xmlns="" xmlns:a16="http://schemas.microsoft.com/office/drawing/2014/main" id="{AE44954D-1077-4835-8664-259E81E954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920" y="6234998"/>
            <a:ext cx="3749560" cy="998534"/>
          </a:xfrm>
          <a:prstGeom prst="flowChartProcess">
            <a:avLst/>
          </a:prstGeom>
          <a:solidFill>
            <a:schemeClr val="bg2"/>
          </a:solidFill>
          <a:ln w="22225">
            <a:solidFill>
              <a:srgbClr val="00B050"/>
            </a:solidFill>
            <a:headEnd/>
            <a:tailE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anchor="ctr">
            <a:noAutofit/>
          </a:bodyPr>
          <a:lstStyle/>
          <a:p>
            <a:pPr lvl="0"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ru-RU" sz="2000" kern="0" dirty="0">
                <a:ln>
                  <a:solidFill>
                    <a:sysClr val="windowText" lastClr="000000"/>
                  </a:solidFill>
                </a:ln>
                <a:solidFill>
                  <a:srgbClr val="002060"/>
                </a:solidFill>
                <a:latin typeface="Times New Roman"/>
                <a:cs typeface="Arial"/>
              </a:rPr>
              <a:t>Россия ― часть восточной</a:t>
            </a:r>
          </a:p>
          <a:p>
            <a:pPr lvl="0"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ru-RU" sz="2000" kern="0" dirty="0">
                <a:ln>
                  <a:solidFill>
                    <a:sysClr val="windowText" lastClr="000000"/>
                  </a:solidFill>
                </a:ln>
                <a:solidFill>
                  <a:srgbClr val="002060"/>
                </a:solidFill>
                <a:latin typeface="Times New Roman"/>
                <a:cs typeface="Arial"/>
              </a:rPr>
              <a:t>цивилизации</a:t>
            </a:r>
            <a:endParaRPr kumimoji="0" lang="ru-RU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Arial"/>
            </a:endParaRPr>
          </a:p>
        </p:txBody>
      </p:sp>
      <p:sp>
        <p:nvSpPr>
          <p:cNvPr id="25" name="AutoShape 5">
            <a:extLst>
              <a:ext uri="{FF2B5EF4-FFF2-40B4-BE49-F238E27FC236}">
                <a16:creationId xmlns="" xmlns:a16="http://schemas.microsoft.com/office/drawing/2014/main" id="{6880B865-CFB7-4B2F-8323-A88680F7B8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96802" y="2803648"/>
            <a:ext cx="1872207" cy="1143000"/>
          </a:xfrm>
          <a:prstGeom prst="rightArrow">
            <a:avLst>
              <a:gd name="adj1" fmla="val 50000"/>
              <a:gd name="adj2" fmla="val 25000"/>
            </a:avLst>
          </a:prstGeom>
          <a:solidFill>
            <a:schemeClr val="bg2"/>
          </a:solidFill>
          <a:ln w="19050" cap="flat">
            <a:solidFill>
              <a:schemeClr val="accent2"/>
            </a:solidFill>
            <a:headEnd/>
            <a:tailE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ru-RU" altLang="ru-RU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6" name="AutoShape 5">
            <a:extLst>
              <a:ext uri="{FF2B5EF4-FFF2-40B4-BE49-F238E27FC236}">
                <a16:creationId xmlns="" xmlns:a16="http://schemas.microsoft.com/office/drawing/2014/main" id="{C22C3403-88A0-4087-A159-33440E3BEC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96802" y="4496666"/>
            <a:ext cx="1872206" cy="1143000"/>
          </a:xfrm>
          <a:prstGeom prst="rightArrow">
            <a:avLst>
              <a:gd name="adj1" fmla="val 50000"/>
              <a:gd name="adj2" fmla="val 25000"/>
            </a:avLst>
          </a:prstGeom>
          <a:solidFill>
            <a:schemeClr val="bg2"/>
          </a:solidFill>
          <a:ln w="22225">
            <a:solidFill>
              <a:schemeClr val="accent1">
                <a:lumMod val="75000"/>
              </a:schemeClr>
            </a:solidFill>
            <a:headEnd/>
            <a:tailE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ru-RU" altLang="ru-RU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7" name="AutoShape 5">
            <a:extLst>
              <a:ext uri="{FF2B5EF4-FFF2-40B4-BE49-F238E27FC236}">
                <a16:creationId xmlns="" xmlns:a16="http://schemas.microsoft.com/office/drawing/2014/main" id="{8C22BECF-8725-494D-9AFF-20B3F80549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96802" y="6090532"/>
            <a:ext cx="1872206" cy="1143000"/>
          </a:xfrm>
          <a:prstGeom prst="rightArrow">
            <a:avLst>
              <a:gd name="adj1" fmla="val 50000"/>
              <a:gd name="adj2" fmla="val 25000"/>
            </a:avLst>
          </a:prstGeom>
          <a:solidFill>
            <a:schemeClr val="bg2"/>
          </a:solidFill>
          <a:ln w="22225">
            <a:solidFill>
              <a:srgbClr val="00B050"/>
            </a:solidFill>
            <a:headEnd/>
            <a:tailE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ru-RU" altLang="ru-RU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8" name="AutoShape 6">
            <a:extLst>
              <a:ext uri="{FF2B5EF4-FFF2-40B4-BE49-F238E27FC236}">
                <a16:creationId xmlns="" xmlns:a16="http://schemas.microsoft.com/office/drawing/2014/main" id="{A8FA5202-9A0C-409B-9CF7-CD2C3AACE2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90053" y="2788938"/>
            <a:ext cx="6518694" cy="1141397"/>
          </a:xfrm>
          <a:prstGeom prst="flowChartProcess">
            <a:avLst/>
          </a:prstGeom>
          <a:solidFill>
            <a:schemeClr val="bg2"/>
          </a:solidFill>
          <a:ln w="19050" cap="flat">
            <a:solidFill>
              <a:schemeClr val="accent2"/>
            </a:solidFill>
            <a:headEnd/>
            <a:tailE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lvl="0" defTabSz="914400" fontAlgn="base">
              <a:spcBef>
                <a:spcPct val="0"/>
              </a:spcBef>
              <a:spcAft>
                <a:spcPts val="1000"/>
              </a:spcAft>
              <a:buClrTx/>
              <a:buSzTx/>
              <a:buNone/>
              <a:defRPr/>
            </a:pPr>
            <a:r>
              <a:rPr lang="ru-RU" altLang="ru-RU" sz="1800" i="1" kern="0" dirty="0">
                <a:solidFill>
                  <a:srgbClr val="002060"/>
                </a:solidFill>
                <a:latin typeface="Calibri" panose="020F0502020204030204" pitchFamily="34" charset="0"/>
              </a:rPr>
              <a:t>Концепция «славянофилов». </a:t>
            </a:r>
            <a:r>
              <a:rPr lang="ru-RU" altLang="ru-RU" sz="1800" kern="0" dirty="0">
                <a:solidFill>
                  <a:srgbClr val="002060"/>
                </a:solidFill>
                <a:latin typeface="Calibri" panose="020F0502020204030204" pitchFamily="34" charset="0"/>
              </a:rPr>
              <a:t>Сформировалась в 50-х гг. XIX в. русскими историкам и литераторами </a:t>
            </a:r>
            <a:r>
              <a:rPr lang="ru-RU" altLang="ru-RU" sz="1800" i="1" kern="0" dirty="0">
                <a:solidFill>
                  <a:srgbClr val="002060"/>
                </a:solidFill>
                <a:latin typeface="Calibri" panose="020F0502020204030204" pitchFamily="34" charset="0"/>
              </a:rPr>
              <a:t> </a:t>
            </a:r>
            <a:r>
              <a:rPr lang="ru-RU" altLang="ru-RU" sz="1800" kern="0" dirty="0" err="1">
                <a:solidFill>
                  <a:srgbClr val="002060"/>
                </a:solidFill>
                <a:latin typeface="Calibri" panose="020F0502020204030204" pitchFamily="34" charset="0"/>
              </a:rPr>
              <a:t>И.В</a:t>
            </a:r>
            <a:r>
              <a:rPr lang="ru-RU" altLang="ru-RU" sz="1800" kern="0" dirty="0">
                <a:solidFill>
                  <a:srgbClr val="002060"/>
                </a:solidFill>
                <a:latin typeface="Calibri" panose="020F0502020204030204" pitchFamily="34" charset="0"/>
              </a:rPr>
              <a:t>.. Киреевским,              </a:t>
            </a:r>
            <a:r>
              <a:rPr lang="ru-RU" altLang="ru-RU" sz="1800" kern="0" dirty="0" err="1">
                <a:solidFill>
                  <a:srgbClr val="002060"/>
                </a:solidFill>
                <a:latin typeface="Calibri" panose="020F0502020204030204" pitchFamily="34" charset="0"/>
              </a:rPr>
              <a:t>А.С</a:t>
            </a:r>
            <a:r>
              <a:rPr lang="ru-RU" altLang="ru-RU" sz="1800" kern="0" dirty="0">
                <a:solidFill>
                  <a:srgbClr val="002060"/>
                </a:solidFill>
                <a:latin typeface="Calibri" panose="020F0502020204030204" pitchFamily="34" charset="0"/>
              </a:rPr>
              <a:t>. Хомяковым. </a:t>
            </a:r>
            <a:r>
              <a:rPr lang="ru-RU" altLang="ru-RU" sz="1800" kern="0" dirty="0" err="1">
                <a:solidFill>
                  <a:srgbClr val="002060"/>
                </a:solidFill>
                <a:latin typeface="Calibri" panose="020F0502020204030204" pitchFamily="34" charset="0"/>
              </a:rPr>
              <a:t>К.С</a:t>
            </a:r>
            <a:r>
              <a:rPr lang="ru-RU" altLang="ru-RU" sz="1800" kern="0" dirty="0">
                <a:solidFill>
                  <a:srgbClr val="002060"/>
                </a:solidFill>
                <a:latin typeface="Calibri" panose="020F0502020204030204" pitchFamily="34" charset="0"/>
              </a:rPr>
              <a:t> и </a:t>
            </a:r>
            <a:r>
              <a:rPr lang="ru-RU" altLang="ru-RU" sz="1800" kern="0" dirty="0" err="1">
                <a:solidFill>
                  <a:srgbClr val="002060"/>
                </a:solidFill>
                <a:latin typeface="Calibri" panose="020F0502020204030204" pitchFamily="34" charset="0"/>
              </a:rPr>
              <a:t>И.С</a:t>
            </a:r>
            <a:r>
              <a:rPr lang="ru-RU" altLang="ru-RU" sz="1800" kern="0" dirty="0">
                <a:solidFill>
                  <a:srgbClr val="002060"/>
                </a:solidFill>
                <a:latin typeface="Calibri" panose="020F0502020204030204" pitchFamily="34" charset="0"/>
              </a:rPr>
              <a:t> Аксаковым, </a:t>
            </a:r>
            <a:r>
              <a:rPr lang="ru-RU" altLang="ru-RU" sz="1800" kern="0" dirty="0" err="1">
                <a:solidFill>
                  <a:srgbClr val="002060"/>
                </a:solidFill>
                <a:latin typeface="Calibri" panose="020F0502020204030204" pitchFamily="34" charset="0"/>
              </a:rPr>
              <a:t>Ю.Ф</a:t>
            </a:r>
            <a:r>
              <a:rPr lang="ru-RU" altLang="ru-RU" sz="1800" kern="0" dirty="0">
                <a:solidFill>
                  <a:srgbClr val="002060"/>
                </a:solidFill>
                <a:latin typeface="Calibri" panose="020F0502020204030204" pitchFamily="34" charset="0"/>
              </a:rPr>
              <a:t> Самариным и </a:t>
            </a:r>
            <a:r>
              <a:rPr lang="ru-RU" altLang="ru-RU" sz="1800" kern="0" dirty="0" err="1">
                <a:solidFill>
                  <a:srgbClr val="002060"/>
                </a:solidFill>
                <a:latin typeface="Calibri" panose="020F0502020204030204" pitchFamily="34" charset="0"/>
              </a:rPr>
              <a:t>др</a:t>
            </a:r>
            <a:endParaRPr kumimoji="0" lang="ru-RU" altLang="ru-RU" sz="1800" b="0" i="0" u="none" strike="noStrike" kern="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9" name="AutoShape 6">
            <a:extLst>
              <a:ext uri="{FF2B5EF4-FFF2-40B4-BE49-F238E27FC236}">
                <a16:creationId xmlns="" xmlns:a16="http://schemas.microsoft.com/office/drawing/2014/main" id="{B99DE43B-3865-4458-9A38-7B28B3926B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80095" y="4437075"/>
            <a:ext cx="6570760" cy="1141397"/>
          </a:xfrm>
          <a:prstGeom prst="flowChartProcess">
            <a:avLst/>
          </a:prstGeom>
          <a:solidFill>
            <a:schemeClr val="bg2"/>
          </a:solidFill>
          <a:ln w="22225">
            <a:solidFill>
              <a:schemeClr val="accent1">
                <a:lumMod val="75000"/>
              </a:schemeClr>
            </a:solidFill>
            <a:headEnd/>
            <a:tailE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lvl="0" algn="just" defTabSz="914400" fontAlgn="base">
              <a:spcBef>
                <a:spcPct val="0"/>
              </a:spcBef>
              <a:spcAft>
                <a:spcPts val="1000"/>
              </a:spcAft>
              <a:buClrTx/>
              <a:buSzTx/>
              <a:buNone/>
              <a:defRPr/>
            </a:pPr>
            <a:r>
              <a:rPr lang="ru-RU" altLang="ru-RU" sz="1800" i="1" kern="0" dirty="0">
                <a:solidFill>
                  <a:srgbClr val="002060"/>
                </a:solidFill>
                <a:latin typeface="Calibri" panose="020F0502020204030204" pitchFamily="34" charset="0"/>
              </a:rPr>
              <a:t>Концепция «евразийства». </a:t>
            </a:r>
            <a:r>
              <a:rPr lang="ru-RU" altLang="ru-RU" sz="1800" kern="0" dirty="0">
                <a:solidFill>
                  <a:srgbClr val="002060"/>
                </a:solidFill>
                <a:latin typeface="Calibri" panose="020F0502020204030204" pitchFamily="34" charset="0"/>
              </a:rPr>
              <a:t>Сформировалась в 50-х гг. XX в. советскими историками (П. А. Карсавиным, И. С. Трубецким, Г. В. Флоровским и др.). Россия особый тип цивилизации, который отличается как от Запада, так и от Востока</a:t>
            </a:r>
            <a:endParaRPr kumimoji="0" lang="ru-RU" altLang="ru-RU" sz="1800" b="0" i="0" u="none" strike="noStrike" kern="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" name="AutoShape 4">
            <a:extLst>
              <a:ext uri="{FF2B5EF4-FFF2-40B4-BE49-F238E27FC236}">
                <a16:creationId xmlns="" xmlns:a16="http://schemas.microsoft.com/office/drawing/2014/main" id="{E72A6A2D-8763-3CD5-9B25-796E6A97F6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920" y="1209704"/>
            <a:ext cx="3749560" cy="998535"/>
          </a:xfrm>
          <a:prstGeom prst="flowChartProcess">
            <a:avLst/>
          </a:prstGeom>
          <a:solidFill>
            <a:schemeClr val="bg2"/>
          </a:solidFill>
          <a:ln w="19050" cap="flat">
            <a:solidFill>
              <a:schemeClr val="accent2"/>
            </a:solidFill>
            <a:headEnd/>
            <a:tailE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anchor="ctr"/>
          <a:lstStyle/>
          <a:p>
            <a:pPr lvl="0" algn="ctr" defTabSz="914400" fontAlgn="base">
              <a:spcBef>
                <a:spcPct val="0"/>
              </a:spcBef>
              <a:spcAft>
                <a:spcPts val="1000"/>
              </a:spcAft>
              <a:defRPr/>
            </a:pPr>
            <a:r>
              <a:rPr lang="ru-RU" sz="2000" kern="0" dirty="0">
                <a:ln>
                  <a:solidFill>
                    <a:sysClr val="windowText" lastClr="000000"/>
                  </a:solidFill>
                </a:ln>
                <a:solidFill>
                  <a:srgbClr val="002060"/>
                </a:solidFill>
                <a:latin typeface="Times New Roman"/>
                <a:cs typeface="Arial"/>
              </a:rPr>
              <a:t>Россия </a:t>
            </a:r>
            <a:r>
              <a:rPr lang="ru-RU" sz="2000" kern="0" dirty="0">
                <a:ln>
                  <a:solidFill>
                    <a:sysClr val="windowText" lastClr="000000"/>
                  </a:solidFill>
                </a:ln>
                <a:solidFill>
                  <a:srgbClr val="002060"/>
                </a:solidFill>
                <a:latin typeface="STXihei" panose="02010600040101010101" pitchFamily="2" charset="-122"/>
                <a:ea typeface="STXihei" panose="02010600040101010101" pitchFamily="2" charset="-122"/>
                <a:cs typeface="Arial"/>
              </a:rPr>
              <a:t>―</a:t>
            </a:r>
            <a:r>
              <a:rPr lang="ru-RU" sz="2000" kern="0" dirty="0">
                <a:ln>
                  <a:solidFill>
                    <a:sysClr val="windowText" lastClr="000000"/>
                  </a:solidFill>
                </a:ln>
                <a:solidFill>
                  <a:srgbClr val="002060"/>
                </a:solidFill>
                <a:latin typeface="Times New Roman"/>
                <a:cs typeface="Arial"/>
              </a:rPr>
              <a:t> часть Западной цивилизации</a:t>
            </a:r>
            <a:endParaRPr kumimoji="0" lang="ru-RU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Arial"/>
            </a:endParaRPr>
          </a:p>
        </p:txBody>
      </p:sp>
      <p:sp>
        <p:nvSpPr>
          <p:cNvPr id="3" name="AutoShape 5">
            <a:extLst>
              <a:ext uri="{FF2B5EF4-FFF2-40B4-BE49-F238E27FC236}">
                <a16:creationId xmlns="" xmlns:a16="http://schemas.microsoft.com/office/drawing/2014/main" id="{94D8BF7B-AC22-1CD9-E5E8-F2DD1CF01B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96802" y="1140724"/>
            <a:ext cx="1872207" cy="1143000"/>
          </a:xfrm>
          <a:prstGeom prst="rightArrow">
            <a:avLst>
              <a:gd name="adj1" fmla="val 50000"/>
              <a:gd name="adj2" fmla="val 25000"/>
            </a:avLst>
          </a:prstGeom>
          <a:solidFill>
            <a:schemeClr val="bg2"/>
          </a:solidFill>
          <a:ln w="19050" cap="flat">
            <a:solidFill>
              <a:schemeClr val="accent2"/>
            </a:solidFill>
            <a:headEnd/>
            <a:tailE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ru-RU" altLang="ru-RU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AutoShape 6">
            <a:extLst>
              <a:ext uri="{FF2B5EF4-FFF2-40B4-BE49-F238E27FC236}">
                <a16:creationId xmlns="" xmlns:a16="http://schemas.microsoft.com/office/drawing/2014/main" id="{A41A89C4-E40C-8EE5-BB06-0948F6A1C6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80095" y="1126014"/>
            <a:ext cx="6570760" cy="1141397"/>
          </a:xfrm>
          <a:prstGeom prst="flowChartProcess">
            <a:avLst/>
          </a:prstGeom>
          <a:solidFill>
            <a:schemeClr val="bg2"/>
          </a:solidFill>
          <a:ln w="19050" cap="flat">
            <a:solidFill>
              <a:schemeClr val="accent2"/>
            </a:solidFill>
            <a:headEnd/>
            <a:tailE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lvl="0" defTabSz="914400" fontAlgn="base">
              <a:spcBef>
                <a:spcPct val="0"/>
              </a:spcBef>
              <a:spcAft>
                <a:spcPts val="1000"/>
              </a:spcAft>
              <a:buClrTx/>
              <a:buSzTx/>
              <a:buNone/>
              <a:defRPr/>
            </a:pPr>
            <a:r>
              <a:rPr lang="ru-RU" altLang="ru-RU" sz="1800" i="1" kern="0" dirty="0">
                <a:solidFill>
                  <a:srgbClr val="002060"/>
                </a:solidFill>
                <a:latin typeface="Calibri" panose="020F0502020204030204" pitchFamily="34" charset="0"/>
              </a:rPr>
              <a:t>Концепция «западников». </a:t>
            </a:r>
            <a:r>
              <a:rPr lang="ru-RU" altLang="ru-RU" sz="1800" kern="0" dirty="0">
                <a:solidFill>
                  <a:srgbClr val="002060"/>
                </a:solidFill>
                <a:latin typeface="Calibri" panose="020F0502020204030204" pitchFamily="34" charset="0"/>
              </a:rPr>
              <a:t>Сформировалась в 30-40-х гг. XIX в. русскими историкам и литераторами П. Я. Чаадаевым,               </a:t>
            </a:r>
            <a:r>
              <a:rPr lang="ru-RU" altLang="ru-RU" sz="1800" kern="0" dirty="0" err="1">
                <a:solidFill>
                  <a:srgbClr val="002060"/>
                </a:solidFill>
                <a:latin typeface="Calibri" panose="020F0502020204030204" pitchFamily="34" charset="0"/>
              </a:rPr>
              <a:t>К.Д</a:t>
            </a:r>
            <a:r>
              <a:rPr lang="ru-RU" altLang="ru-RU" sz="1800" kern="0" dirty="0">
                <a:solidFill>
                  <a:srgbClr val="002060"/>
                </a:solidFill>
                <a:latin typeface="Calibri" panose="020F0502020204030204" pitchFamily="34" charset="0"/>
              </a:rPr>
              <a:t>. Кавелиным, С. М. Соловьёвым, </a:t>
            </a:r>
            <a:r>
              <a:rPr lang="ru-RU" altLang="ru-RU" sz="1800" kern="0" dirty="0" err="1">
                <a:solidFill>
                  <a:srgbClr val="002060"/>
                </a:solidFill>
                <a:latin typeface="Calibri" panose="020F0502020204030204" pitchFamily="34" charset="0"/>
              </a:rPr>
              <a:t>А.И</a:t>
            </a:r>
            <a:r>
              <a:rPr lang="ru-RU" altLang="ru-RU" sz="1800" kern="0" dirty="0">
                <a:solidFill>
                  <a:srgbClr val="002060"/>
                </a:solidFill>
                <a:latin typeface="Calibri" panose="020F0502020204030204" pitchFamily="34" charset="0"/>
              </a:rPr>
              <a:t>. Герценом, </a:t>
            </a:r>
            <a:r>
              <a:rPr lang="ru-RU" altLang="ru-RU" sz="1800" kern="0" dirty="0" err="1">
                <a:solidFill>
                  <a:srgbClr val="002060"/>
                </a:solidFill>
                <a:latin typeface="Calibri" panose="020F0502020204030204" pitchFamily="34" charset="0"/>
              </a:rPr>
              <a:t>Б.Н</a:t>
            </a:r>
            <a:r>
              <a:rPr lang="ru-RU" altLang="ru-RU" sz="1800" kern="0" dirty="0">
                <a:solidFill>
                  <a:srgbClr val="002060"/>
                </a:solidFill>
                <a:latin typeface="Calibri" panose="020F0502020204030204" pitchFamily="34" charset="0"/>
              </a:rPr>
              <a:t>. Чичериным,  </a:t>
            </a:r>
            <a:r>
              <a:rPr lang="ru-RU" altLang="ru-RU" sz="1800" kern="0" dirty="0" err="1">
                <a:solidFill>
                  <a:srgbClr val="002060"/>
                </a:solidFill>
                <a:latin typeface="Calibri" panose="020F0502020204030204" pitchFamily="34" charset="0"/>
              </a:rPr>
              <a:t>Н.Г</a:t>
            </a:r>
            <a:r>
              <a:rPr lang="ru-RU" altLang="ru-RU" sz="1800" kern="0" dirty="0">
                <a:solidFill>
                  <a:srgbClr val="002060"/>
                </a:solidFill>
                <a:latin typeface="Calibri" panose="020F0502020204030204" pitchFamily="34" charset="0"/>
              </a:rPr>
              <a:t>. Чернышевским и др</a:t>
            </a:r>
            <a:r>
              <a:rPr lang="ru-RU" altLang="ru-RU" sz="1800" i="1" kern="0" dirty="0">
                <a:solidFill>
                  <a:srgbClr val="002060"/>
                </a:solidFill>
                <a:latin typeface="Calibri" panose="020F0502020204030204" pitchFamily="34" charset="0"/>
              </a:rPr>
              <a:t>.</a:t>
            </a:r>
            <a:endParaRPr kumimoji="0" lang="ru-RU" altLang="ru-RU" sz="1800" b="0" i="0" u="none" strike="noStrike" kern="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1373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/>
      </p:transition>
    </mc:Choice>
    <mc:Fallback xmlns="">
      <p:transition spd="slow">
        <p:spli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7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6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55" dur="6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1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8)">
                                      <p:cBhvr>
                                        <p:cTn id="60" dur="6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600"/>
                            </p:stCondLst>
                            <p:childTnLst>
                              <p:par>
                                <p:cTn id="6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100"/>
                            </p:stCondLst>
                            <p:childTnLst>
                              <p:par>
                                <p:cTn id="67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0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2" grpId="0" animBg="1"/>
      <p:bldP spid="3" grpId="0" animBg="1"/>
      <p:bldP spid="4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/>
          <p:cNvPicPr>
            <a:picLocks noChangeAspect="1"/>
          </p:cNvPicPr>
          <p:nvPr/>
        </p:nvPicPr>
        <p:blipFill>
          <a:blip r:embed="rId2" cstate="print"/>
          <a:srcRect r="44421" b="21170"/>
          <a:stretch>
            <a:fillRect/>
          </a:stretch>
        </p:blipFill>
        <p:spPr bwMode="auto">
          <a:xfrm>
            <a:off x="11916142" y="5509911"/>
            <a:ext cx="1501294" cy="2049764"/>
          </a:xfrm>
          <a:prstGeom prst="rect">
            <a:avLst/>
          </a:prstGeom>
          <a:noFill/>
          <a:ln>
            <a:noFill/>
          </a:ln>
          <a:effectLst>
            <a:glow rad="127000">
              <a:schemeClr val="accent1">
                <a:alpha val="0"/>
              </a:schemeClr>
            </a:glow>
            <a:outerShdw blurRad="76200" dir="13500000" sy="23000" kx="1200000" algn="br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3046926" y="6557095"/>
            <a:ext cx="415622" cy="505927"/>
          </a:xfrm>
        </p:spPr>
        <p:txBody>
          <a:bodyPr/>
          <a:lstStyle/>
          <a:p>
            <a:pPr>
              <a:defRPr/>
            </a:pPr>
            <a:r>
              <a:rPr lang="ru-RU" sz="1600" dirty="0">
                <a:solidFill>
                  <a:prstClr val="black">
                    <a:tint val="75000"/>
                  </a:prstClr>
                </a:solidFill>
              </a:rPr>
              <a:t>10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853374E3-B109-4C10-A718-4E0F6A979CFB}"/>
              </a:ext>
            </a:extLst>
          </p:cNvPr>
          <p:cNvSpPr txBox="1"/>
          <p:nvPr/>
        </p:nvSpPr>
        <p:spPr>
          <a:xfrm>
            <a:off x="2922103" y="720081"/>
            <a:ext cx="900904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800" b="1" kern="0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/>
                <a:ea typeface="+mj-ea"/>
                <a:cs typeface="Arial"/>
              </a:rPr>
              <a:t>Факторы, влиявшие на историческое развитие российского общества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2B024AF0-D301-410A-AEC5-E9FD1AD91B00}"/>
              </a:ext>
            </a:extLst>
          </p:cNvPr>
          <p:cNvSpPr txBox="1"/>
          <p:nvPr/>
        </p:nvSpPr>
        <p:spPr>
          <a:xfrm>
            <a:off x="3400965" y="1838421"/>
            <a:ext cx="8382718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>
              <a:spcBef>
                <a:spcPts val="1200"/>
              </a:spcBef>
              <a:spcAft>
                <a:spcPts val="12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ru-RU" sz="2000" b="1" i="1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Геополитические и природно-климатические: </a:t>
            </a:r>
            <a:r>
              <a:rPr lang="ru-RU" sz="200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размер территории, инфраструктура, климат, почвы, пространственная рассеянность и плотность населения, оторванность сельских жителей от городов.</a:t>
            </a:r>
          </a:p>
          <a:p>
            <a:pPr marL="342900" lvl="0" indent="-342900" algn="just">
              <a:spcBef>
                <a:spcPts val="1200"/>
              </a:spcBef>
              <a:spcAft>
                <a:spcPts val="12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ru-RU" sz="2000" b="1" i="1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Хозяйственно-экономические:</a:t>
            </a:r>
            <a:r>
              <a:rPr lang="ru-RU" sz="200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формы собственности, тип производственных отношений, размеры прибавочного продукта.</a:t>
            </a:r>
          </a:p>
          <a:p>
            <a:pPr marL="342900" lvl="0" indent="-342900" algn="just">
              <a:spcBef>
                <a:spcPts val="1200"/>
              </a:spcBef>
              <a:spcAft>
                <a:spcPts val="12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ru-RU" sz="2000" b="1" i="1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Социально-политические (внутренние и внешние)</a:t>
            </a:r>
            <a:r>
              <a:rPr lang="ru-RU" sz="2000" b="1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: </a:t>
            </a:r>
            <a:r>
              <a:rPr lang="ru-RU" sz="200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характер власти, форма правления, правовое положение сословий и социальных групп; фактор внешней угрозы – постоянное влияние на жизнедеятельность русского народа.</a:t>
            </a:r>
          </a:p>
          <a:p>
            <a:pPr marL="342900" lvl="0" indent="-342900" algn="just">
              <a:spcBef>
                <a:spcPts val="1200"/>
              </a:spcBef>
              <a:spcAft>
                <a:spcPts val="12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ru-RU" sz="2000" b="1" i="1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Духовно-мировоззренческие, культурные</a:t>
            </a:r>
            <a:r>
              <a:rPr lang="ru-RU" sz="2000" b="1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 </a:t>
            </a:r>
            <a:r>
              <a:rPr lang="ru-RU" sz="200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философские традиции; господствующая религия и культы; развитие образования; производство и потребление культуры.</a:t>
            </a:r>
          </a:p>
          <a:p>
            <a:pPr marL="342900" lvl="0" indent="-342900" algn="just">
              <a:spcBef>
                <a:spcPts val="1200"/>
              </a:spcBef>
              <a:spcAft>
                <a:spcPts val="12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ru-RU" sz="2000" b="1" i="1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Исторические факторы,</a:t>
            </a:r>
            <a:r>
              <a:rPr lang="ru-RU" sz="2000" b="1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00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т.е. обусловленные характером исторического процесса.</a:t>
            </a:r>
          </a:p>
        </p:txBody>
      </p:sp>
    </p:spTree>
    <p:extLst>
      <p:ext uri="{BB962C8B-B14F-4D97-AF65-F5344CB8AC3E}">
        <p14:creationId xmlns:p14="http://schemas.microsoft.com/office/powerpoint/2010/main" val="133956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/>
      </p:transition>
    </mc:Choice>
    <mc:Fallback xmlns="">
      <p:transition spd="slow">
        <p:spli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8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8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8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8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7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/>
          <p:cNvPicPr>
            <a:picLocks noChangeAspect="1"/>
          </p:cNvPicPr>
          <p:nvPr/>
        </p:nvPicPr>
        <p:blipFill>
          <a:blip r:embed="rId2" cstate="print"/>
          <a:srcRect r="44421" b="21170"/>
          <a:stretch>
            <a:fillRect/>
          </a:stretch>
        </p:blipFill>
        <p:spPr bwMode="auto">
          <a:xfrm>
            <a:off x="11916142" y="5509911"/>
            <a:ext cx="1501294" cy="2049764"/>
          </a:xfrm>
          <a:prstGeom prst="rect">
            <a:avLst/>
          </a:prstGeom>
          <a:noFill/>
          <a:ln>
            <a:noFill/>
          </a:ln>
          <a:effectLst>
            <a:glow rad="127000">
              <a:schemeClr val="accent1">
                <a:alpha val="0"/>
              </a:schemeClr>
            </a:glow>
            <a:outerShdw blurRad="76200" dir="13500000" sy="23000" kx="1200000" algn="br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853374E3-B109-4C10-A718-4E0F6A979CFB}"/>
              </a:ext>
            </a:extLst>
          </p:cNvPr>
          <p:cNvSpPr txBox="1"/>
          <p:nvPr/>
        </p:nvSpPr>
        <p:spPr>
          <a:xfrm>
            <a:off x="2922103" y="720081"/>
            <a:ext cx="900904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3200" b="1" kern="0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/>
                <a:ea typeface="+mj-ea"/>
                <a:cs typeface="Arial"/>
              </a:rPr>
              <a:t>Особенности российского менталитета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F6CD4826-5739-4668-B81B-81871DB6AC39}"/>
              </a:ext>
            </a:extLst>
          </p:cNvPr>
          <p:cNvSpPr txBox="1"/>
          <p:nvPr/>
        </p:nvSpPr>
        <p:spPr>
          <a:xfrm>
            <a:off x="2774121" y="1901071"/>
            <a:ext cx="9739223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200" b="1" i="1" dirty="0">
                <a:solidFill>
                  <a:srgbClr val="7E000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Ментальность</a:t>
            </a:r>
            <a:r>
              <a:rPr lang="ru-RU" sz="2200" dirty="0">
                <a:solidFill>
                  <a:srgbClr val="7E000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20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</a:t>
            </a:r>
            <a:r>
              <a:rPr lang="ru-RU" sz="220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sym typeface="Symbol" panose="05050102010706020507" pitchFamily="18" charset="2"/>
              </a:rPr>
              <a:t> </a:t>
            </a:r>
            <a:r>
              <a:rPr lang="ru-RU" sz="2200" dirty="0">
                <a:solidFill>
                  <a:srgbClr val="9D3F38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сложная система устойчивых мировоззренческих взглядов, представлений и принципов, которые отражают способ понимания и оценки человеком и большими социальными группами действительности, определяет поступки и поведение людей</a:t>
            </a:r>
            <a:endParaRPr lang="ru-RU" sz="2200" dirty="0">
              <a:solidFill>
                <a:srgbClr val="9D3F38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813BF68F-35BC-4114-8820-80F7C260E929}"/>
              </a:ext>
            </a:extLst>
          </p:cNvPr>
          <p:cNvSpPr txBox="1"/>
          <p:nvPr/>
        </p:nvSpPr>
        <p:spPr>
          <a:xfrm>
            <a:off x="1414732" y="4378567"/>
            <a:ext cx="1100940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ru-RU"/>
            </a:defPPr>
            <a:lvl1pPr marL="457200" indent="-457200">
              <a:buFont typeface="Arial" panose="020B0604020202020204" pitchFamily="34" charset="0"/>
              <a:buChar char="•"/>
              <a:defRPr sz="320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defRPr>
            </a:lvl1pPr>
          </a:lstStyle>
          <a:p>
            <a:r>
              <a:rPr lang="ru-RU" sz="2800" dirty="0"/>
              <a:t>формировался на протяжении тысячелетней истории нашей страны под воздействием ряда сложных факторов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D5CE15E0-6E7B-4663-A2E6-336EAF282BBC}"/>
              </a:ext>
            </a:extLst>
          </p:cNvPr>
          <p:cNvSpPr txBox="1"/>
          <p:nvPr/>
        </p:nvSpPr>
        <p:spPr>
          <a:xfrm>
            <a:off x="1414732" y="5597334"/>
            <a:ext cx="1129568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ru-RU"/>
            </a:defPPr>
            <a:lvl1pPr marL="457200" indent="-457200">
              <a:buFont typeface="Arial" panose="020B0604020202020204" pitchFamily="34" charset="0"/>
              <a:buChar char="•"/>
              <a:defRPr sz="240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defRPr>
            </a:lvl1pPr>
          </a:lstStyle>
          <a:p>
            <a:r>
              <a:rPr lang="ru-RU" sz="2800" dirty="0"/>
              <a:t>В России – стране многонациональной и </a:t>
            </a:r>
            <a:r>
              <a:rPr lang="ru-RU" sz="2800" dirty="0" err="1"/>
              <a:t>поликонфессиональной</a:t>
            </a:r>
            <a:r>
              <a:rPr lang="ru-RU" sz="2800" dirty="0"/>
              <a:t> – не может быть единого, общероссийского менталитета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2000DD1E-B24B-4A14-913E-E6D561E4B1F0}"/>
              </a:ext>
            </a:extLst>
          </p:cNvPr>
          <p:cNvSpPr txBox="1"/>
          <p:nvPr/>
        </p:nvSpPr>
        <p:spPr>
          <a:xfrm>
            <a:off x="4302366" y="3682255"/>
            <a:ext cx="613559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b="1" kern="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/>
                <a:ea typeface="+mj-ea"/>
                <a:cs typeface="Arial"/>
              </a:rPr>
              <a:t>Менталитет российского общества</a:t>
            </a:r>
            <a:endParaRPr lang="ru-RU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7746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/>
      </p:transition>
    </mc:Choice>
    <mc:Fallback xmlns="">
      <p:transition spd="slow">
        <p:spli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9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9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9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9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9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9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9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3" grpId="0"/>
      <p:bldP spid="14" grpId="0"/>
      <p:bldP spid="15" grpId="0"/>
      <p:bldP spid="16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/>
          <p:cNvPicPr>
            <a:picLocks noChangeAspect="1"/>
          </p:cNvPicPr>
          <p:nvPr/>
        </p:nvPicPr>
        <p:blipFill>
          <a:blip r:embed="rId2" cstate="print"/>
          <a:srcRect r="44421" b="21170"/>
          <a:stretch>
            <a:fillRect/>
          </a:stretch>
        </p:blipFill>
        <p:spPr bwMode="auto">
          <a:xfrm>
            <a:off x="11916142" y="5509911"/>
            <a:ext cx="1501294" cy="2049764"/>
          </a:xfrm>
          <a:prstGeom prst="rect">
            <a:avLst/>
          </a:prstGeom>
          <a:noFill/>
          <a:ln>
            <a:noFill/>
          </a:ln>
          <a:effectLst>
            <a:glow rad="127000">
              <a:schemeClr val="accent1">
                <a:alpha val="0"/>
              </a:schemeClr>
            </a:glow>
            <a:outerShdw blurRad="76200" dir="13500000" sy="23000" kx="1200000" algn="br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3046926" y="6557095"/>
            <a:ext cx="415622" cy="505927"/>
          </a:xfrm>
        </p:spPr>
        <p:txBody>
          <a:bodyPr/>
          <a:lstStyle/>
          <a:p>
            <a:pPr>
              <a:defRPr/>
            </a:pPr>
            <a:r>
              <a:rPr lang="ru-RU" sz="1600" dirty="0">
                <a:solidFill>
                  <a:prstClr val="black">
                    <a:tint val="75000"/>
                  </a:prstClr>
                </a:solidFill>
              </a:rPr>
              <a:t>10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853374E3-B109-4C10-A718-4E0F6A979CFB}"/>
              </a:ext>
            </a:extLst>
          </p:cNvPr>
          <p:cNvSpPr txBox="1"/>
          <p:nvPr/>
        </p:nvSpPr>
        <p:spPr>
          <a:xfrm>
            <a:off x="2907102" y="524595"/>
            <a:ext cx="900904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ru-RU" sz="32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+mj-ea"/>
                <a:cs typeface="Arial"/>
              </a:rPr>
              <a:t>Особенности российской ментальности</a:t>
            </a:r>
            <a:endParaRPr lang="ru-RU" sz="3200" dirty="0"/>
          </a:p>
        </p:txBody>
      </p:sp>
      <p:sp>
        <p:nvSpPr>
          <p:cNvPr id="13" name="Прямоугольник 12">
            <a:extLst>
              <a:ext uri="{FF2B5EF4-FFF2-40B4-BE49-F238E27FC236}">
                <a16:creationId xmlns="" xmlns:a16="http://schemas.microsoft.com/office/drawing/2014/main" id="{97E4AD71-5174-4F8F-A0CA-86FDA748DA15}"/>
              </a:ext>
            </a:extLst>
          </p:cNvPr>
          <p:cNvSpPr/>
          <p:nvPr/>
        </p:nvSpPr>
        <p:spPr>
          <a:xfrm>
            <a:off x="6210897" y="6095430"/>
            <a:ext cx="5646548" cy="92333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>
            <a:spAutoFit/>
          </a:bodyPr>
          <a:lstStyle/>
          <a:p>
            <a:pPr defTabSz="914400"/>
            <a:r>
              <a:rPr lang="ru-RU" sz="18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/>
              </a:rPr>
              <a:t>Духовность</a:t>
            </a:r>
            <a:r>
              <a:rPr lang="ru-RU" sz="18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/>
              </a:rPr>
              <a:t>, устремленность в будущее, честность, прямодушие, гостеприимство, толерантность, бесшабашность, удаль и </a:t>
            </a:r>
            <a:r>
              <a:rPr lang="ru-RU" sz="1800" dirty="0" err="1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/>
              </a:rPr>
              <a:t>пр</a:t>
            </a:r>
            <a:r>
              <a:rPr lang="ru-RU" sz="18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/>
              </a:rPr>
              <a:t> .</a:t>
            </a:r>
          </a:p>
        </p:txBody>
      </p:sp>
      <p:sp>
        <p:nvSpPr>
          <p:cNvPr id="14" name="Прямоугольник 13">
            <a:extLst>
              <a:ext uri="{FF2B5EF4-FFF2-40B4-BE49-F238E27FC236}">
                <a16:creationId xmlns="" xmlns:a16="http://schemas.microsoft.com/office/drawing/2014/main" id="{18F3E403-CE92-43BB-B9E8-E23AC5797840}"/>
              </a:ext>
            </a:extLst>
          </p:cNvPr>
          <p:cNvSpPr/>
          <p:nvPr/>
        </p:nvSpPr>
        <p:spPr>
          <a:xfrm>
            <a:off x="6191460" y="2986738"/>
            <a:ext cx="5654989" cy="646331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>
            <a:spAutoFit/>
          </a:bodyPr>
          <a:lstStyle/>
          <a:p>
            <a:pPr defTabSz="914400"/>
            <a:r>
              <a:rPr lang="ru-RU" sz="1800" b="1" i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/>
              </a:rPr>
              <a:t>Державность</a:t>
            </a:r>
            <a:r>
              <a:rPr lang="ru-RU" sz="18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/>
              </a:rPr>
              <a:t> </a:t>
            </a:r>
            <a:r>
              <a:rPr lang="ru-RU" sz="18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/>
                <a:sym typeface="Symbol" panose="05050102010706020507" pitchFamily="18" charset="2"/>
              </a:rPr>
              <a:t> у</a:t>
            </a:r>
            <a:r>
              <a:rPr lang="ru-RU" sz="18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/>
              </a:rPr>
              <a:t>тверждение роли своей страны как великой и единой державы </a:t>
            </a:r>
          </a:p>
        </p:txBody>
      </p:sp>
      <p:sp>
        <p:nvSpPr>
          <p:cNvPr id="15" name="Прямоугольник 14">
            <a:extLst>
              <a:ext uri="{FF2B5EF4-FFF2-40B4-BE49-F238E27FC236}">
                <a16:creationId xmlns="" xmlns:a16="http://schemas.microsoft.com/office/drawing/2014/main" id="{0B0EAE59-7973-406B-B147-426BBAB4D7CD}"/>
              </a:ext>
            </a:extLst>
          </p:cNvPr>
          <p:cNvSpPr/>
          <p:nvPr/>
        </p:nvSpPr>
        <p:spPr>
          <a:xfrm>
            <a:off x="6191460" y="1456643"/>
            <a:ext cx="5654989" cy="1200329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>
            <a:spAutoFit/>
          </a:bodyPr>
          <a:lstStyle/>
          <a:p>
            <a:pPr defTabSz="914400"/>
            <a:r>
              <a:rPr lang="ru-RU" sz="1800" b="1" i="1" dirty="0" err="1">
                <a:solidFill>
                  <a:prstClr val="black"/>
                </a:solidFill>
                <a:latin typeface="Century Gothic" panose="020B0502020202020204"/>
              </a:rPr>
              <a:t>Социоцентризм</a:t>
            </a:r>
            <a:r>
              <a:rPr lang="ru-RU" sz="1800" b="1" i="1" dirty="0">
                <a:solidFill>
                  <a:prstClr val="black"/>
                </a:solidFill>
                <a:latin typeface="Century Gothic" panose="020B0502020202020204"/>
              </a:rPr>
              <a:t>, </a:t>
            </a:r>
            <a:r>
              <a:rPr lang="ru-RU" sz="1800" dirty="0">
                <a:solidFill>
                  <a:prstClr val="black"/>
                </a:solidFill>
                <a:latin typeface="Century Gothic" panose="020B0502020202020204"/>
              </a:rPr>
              <a:t>т</a:t>
            </a:r>
            <a:r>
              <a:rPr lang="ru-RU" sz="18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/>
              </a:rPr>
              <a:t>.е. ориентация его носителя на растворение своей личности в некоем социуме, выступающем как высшая сила или власть </a:t>
            </a:r>
          </a:p>
        </p:txBody>
      </p:sp>
      <p:sp>
        <p:nvSpPr>
          <p:cNvPr id="16" name="Прямоугольник 15">
            <a:extLst>
              <a:ext uri="{FF2B5EF4-FFF2-40B4-BE49-F238E27FC236}">
                <a16:creationId xmlns="" xmlns:a16="http://schemas.microsoft.com/office/drawing/2014/main" id="{3E5348E6-0E17-46AD-BF71-39FD2B161245}"/>
              </a:ext>
            </a:extLst>
          </p:cNvPr>
          <p:cNvSpPr/>
          <p:nvPr/>
        </p:nvSpPr>
        <p:spPr>
          <a:xfrm>
            <a:off x="6232524" y="3916884"/>
            <a:ext cx="5630463" cy="646331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>
            <a:spAutoFit/>
          </a:bodyPr>
          <a:lstStyle/>
          <a:p>
            <a:pPr defTabSz="914400"/>
            <a:r>
              <a:rPr lang="ru-RU" sz="1800" b="1" i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/>
              </a:rPr>
              <a:t>Государственность</a:t>
            </a:r>
            <a:r>
              <a:rPr lang="ru-RU" sz="18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/>
              </a:rPr>
              <a:t> </a:t>
            </a:r>
            <a:r>
              <a:rPr lang="ru-RU" sz="18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/>
                <a:sym typeface="Symbol" panose="05050102010706020507" pitchFamily="18" charset="2"/>
              </a:rPr>
              <a:t></a:t>
            </a:r>
            <a:r>
              <a:rPr lang="ru-RU" sz="18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/>
              </a:rPr>
              <a:t> харизматическое отношение к власти, к государству</a:t>
            </a:r>
          </a:p>
        </p:txBody>
      </p:sp>
      <p:sp>
        <p:nvSpPr>
          <p:cNvPr id="17" name="Прямоугольник 16">
            <a:extLst>
              <a:ext uri="{FF2B5EF4-FFF2-40B4-BE49-F238E27FC236}">
                <a16:creationId xmlns="" xmlns:a16="http://schemas.microsoft.com/office/drawing/2014/main" id="{30510C66-B327-4543-A708-3D8F298CF9C6}"/>
              </a:ext>
            </a:extLst>
          </p:cNvPr>
          <p:cNvSpPr/>
          <p:nvPr/>
        </p:nvSpPr>
        <p:spPr>
          <a:xfrm>
            <a:off x="6220108" y="4847030"/>
            <a:ext cx="5646548" cy="92333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>
            <a:spAutoFit/>
          </a:bodyPr>
          <a:lstStyle/>
          <a:p>
            <a:pPr defTabSz="914400"/>
            <a:r>
              <a:rPr lang="ru-RU" sz="1800" b="1" i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/>
              </a:rPr>
              <a:t>Патриотизм</a:t>
            </a:r>
            <a:r>
              <a:rPr lang="ru-RU" sz="18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/>
              </a:rPr>
              <a:t>. Это не только гордость и любовь. Это стремление сделать свою страну крепче, богаче, счастливее)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="" xmlns:a16="http://schemas.microsoft.com/office/drawing/2014/main" id="{899E0744-4384-4869-8415-374AF2A509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258" y="2114292"/>
            <a:ext cx="4854251" cy="38834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41435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/>
      </p:transition>
    </mc:Choice>
    <mc:Fallback xmlns="">
      <p:transition spd="slow">
        <p:spli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8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300"/>
                            </p:stCondLst>
                            <p:childTnLst>
                              <p:par>
                                <p:cTn id="18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800"/>
                            </p:stCondLst>
                            <p:childTnLst>
                              <p:par>
                                <p:cTn id="23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7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7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7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7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7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200"/>
                            </p:stCondLst>
                            <p:childTnLst>
                              <p:par>
                                <p:cTn id="3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3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/>
          <p:cNvPicPr>
            <a:picLocks noChangeAspect="1"/>
          </p:cNvPicPr>
          <p:nvPr/>
        </p:nvPicPr>
        <p:blipFill>
          <a:blip r:embed="rId2" cstate="print"/>
          <a:srcRect r="44421" b="21170"/>
          <a:stretch>
            <a:fillRect/>
          </a:stretch>
        </p:blipFill>
        <p:spPr bwMode="auto">
          <a:xfrm>
            <a:off x="11916142" y="5509911"/>
            <a:ext cx="1501294" cy="2049764"/>
          </a:xfrm>
          <a:prstGeom prst="rect">
            <a:avLst/>
          </a:prstGeom>
          <a:noFill/>
          <a:ln>
            <a:noFill/>
          </a:ln>
          <a:effectLst>
            <a:glow rad="127000">
              <a:schemeClr val="accent1">
                <a:alpha val="0"/>
              </a:schemeClr>
            </a:glow>
            <a:outerShdw blurRad="76200" dir="13500000" sy="23000" kx="1200000" algn="br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853374E3-B109-4C10-A718-4E0F6A979CFB}"/>
              </a:ext>
            </a:extLst>
          </p:cNvPr>
          <p:cNvSpPr txBox="1"/>
          <p:nvPr/>
        </p:nvSpPr>
        <p:spPr>
          <a:xfrm>
            <a:off x="2907102" y="524595"/>
            <a:ext cx="900904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ru-RU" sz="32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+mj-ea"/>
                <a:cs typeface="Arial"/>
              </a:rPr>
              <a:t>Особенности российской ментальности</a:t>
            </a:r>
            <a:endParaRPr lang="ru-RU" sz="3200" dirty="0"/>
          </a:p>
        </p:txBody>
      </p:sp>
      <p:sp>
        <p:nvSpPr>
          <p:cNvPr id="13" name="Прямоугольник 12">
            <a:extLst>
              <a:ext uri="{FF2B5EF4-FFF2-40B4-BE49-F238E27FC236}">
                <a16:creationId xmlns="" xmlns:a16="http://schemas.microsoft.com/office/drawing/2014/main" id="{97E4AD71-5174-4F8F-A0CA-86FDA748DA15}"/>
              </a:ext>
            </a:extLst>
          </p:cNvPr>
          <p:cNvSpPr/>
          <p:nvPr/>
        </p:nvSpPr>
        <p:spPr>
          <a:xfrm>
            <a:off x="6983919" y="6055779"/>
            <a:ext cx="5774983" cy="369332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>
            <a:spAutoFit/>
          </a:bodyPr>
          <a:lstStyle/>
          <a:p>
            <a:pPr defTabSz="914400"/>
            <a:r>
              <a:rPr lang="ru-RU" sz="18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/>
              </a:rPr>
              <a:t>Менталитет как </a:t>
            </a:r>
            <a:r>
              <a:rPr lang="ru-RU" sz="18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/>
              </a:rPr>
              <a:t>элемент «смеховой культуры» </a:t>
            </a:r>
            <a:r>
              <a:rPr lang="ru-RU" sz="18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/>
              </a:rPr>
              <a:t>.</a:t>
            </a:r>
          </a:p>
        </p:txBody>
      </p:sp>
      <p:sp>
        <p:nvSpPr>
          <p:cNvPr id="15" name="Прямоугольник 14">
            <a:extLst>
              <a:ext uri="{FF2B5EF4-FFF2-40B4-BE49-F238E27FC236}">
                <a16:creationId xmlns="" xmlns:a16="http://schemas.microsoft.com/office/drawing/2014/main" id="{0B0EAE59-7973-406B-B147-426BBAB4D7CD}"/>
              </a:ext>
            </a:extLst>
          </p:cNvPr>
          <p:cNvSpPr/>
          <p:nvPr/>
        </p:nvSpPr>
        <p:spPr>
          <a:xfrm>
            <a:off x="7032410" y="1866667"/>
            <a:ext cx="5678003" cy="92333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>
            <a:spAutoFit/>
          </a:bodyPr>
          <a:lstStyle/>
          <a:p>
            <a:pPr defTabSz="914400"/>
            <a:r>
              <a:rPr lang="ru-RU" sz="1800" b="1" i="1" dirty="0">
                <a:solidFill>
                  <a:prstClr val="black"/>
                </a:solidFill>
                <a:latin typeface="Century Gothic" panose="020B0502020202020204"/>
              </a:rPr>
              <a:t>Заимствование</a:t>
            </a:r>
            <a:r>
              <a:rPr lang="ru-RU" sz="1800" dirty="0">
                <a:solidFill>
                  <a:prstClr val="black"/>
                </a:solidFill>
                <a:latin typeface="Century Gothic" panose="020B0502020202020204"/>
              </a:rPr>
              <a:t> культурно-идеологических установок, образцов западного типа социальной жизнедеятельности</a:t>
            </a:r>
            <a:endParaRPr lang="ru-RU" sz="1800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/>
            </a:endParaRPr>
          </a:p>
        </p:txBody>
      </p:sp>
      <p:sp>
        <p:nvSpPr>
          <p:cNvPr id="16" name="Прямоугольник 15">
            <a:extLst>
              <a:ext uri="{FF2B5EF4-FFF2-40B4-BE49-F238E27FC236}">
                <a16:creationId xmlns="" xmlns:a16="http://schemas.microsoft.com/office/drawing/2014/main" id="{3E5348E6-0E17-46AD-BF71-39FD2B161245}"/>
              </a:ext>
            </a:extLst>
          </p:cNvPr>
          <p:cNvSpPr/>
          <p:nvPr/>
        </p:nvSpPr>
        <p:spPr>
          <a:xfrm>
            <a:off x="7032410" y="3394838"/>
            <a:ext cx="5678003" cy="369332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>
            <a:spAutoFit/>
          </a:bodyPr>
          <a:lstStyle/>
          <a:p>
            <a:pPr defTabSz="914400"/>
            <a:r>
              <a:rPr lang="ru-RU" sz="1800" b="1" i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/>
              </a:rPr>
              <a:t>Правовой нигилизм</a:t>
            </a:r>
          </a:p>
        </p:txBody>
      </p:sp>
      <p:sp>
        <p:nvSpPr>
          <p:cNvPr id="17" name="Прямоугольник 16">
            <a:extLst>
              <a:ext uri="{FF2B5EF4-FFF2-40B4-BE49-F238E27FC236}">
                <a16:creationId xmlns="" xmlns:a16="http://schemas.microsoft.com/office/drawing/2014/main" id="{30510C66-B327-4543-A708-3D8F298CF9C6}"/>
              </a:ext>
            </a:extLst>
          </p:cNvPr>
          <p:cNvSpPr/>
          <p:nvPr/>
        </p:nvSpPr>
        <p:spPr>
          <a:xfrm>
            <a:off x="6935431" y="4419513"/>
            <a:ext cx="5774982" cy="92333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>
            <a:spAutoFit/>
          </a:bodyPr>
          <a:lstStyle/>
          <a:p>
            <a:pPr defTabSz="914400"/>
            <a:r>
              <a:rPr lang="ru-RU" sz="1800" b="1" i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/>
              </a:rPr>
              <a:t>Черно-белое сознание</a:t>
            </a:r>
            <a:r>
              <a:rPr lang="ru-RU" sz="18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/>
              </a:rPr>
              <a:t>, стремление к экстремальным оценкам, к  доведению всего и вся до критичности)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="" xmlns:a16="http://schemas.microsoft.com/office/drawing/2014/main" id="{2E484DE4-CC49-43E9-B6F8-85708DB35B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834" y="2540149"/>
            <a:ext cx="5149235" cy="31602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96986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/>
      </p:transition>
    </mc:Choice>
    <mc:Fallback xmlns="">
      <p:transition spd="slow">
        <p:spli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8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8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8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800"/>
                            </p:stCondLst>
                            <p:childTnLst>
                              <p:par>
                                <p:cTn id="12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4" dur="6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400"/>
                            </p:stCondLst>
                            <p:childTnLst>
                              <p:par>
                                <p:cTn id="16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7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100"/>
                            </p:stCondLst>
                            <p:childTnLst>
                              <p:par>
                                <p:cTn id="20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600"/>
                            </p:stCondLst>
                            <p:childTnLst>
                              <p:par>
                                <p:cTn id="2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7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7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300"/>
                            </p:stCondLst>
                            <p:childTnLst>
                              <p:par>
                                <p:cTn id="3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allAtOnce"/>
      <p:bldP spid="13" grpId="0" animBg="1"/>
      <p:bldP spid="15" grpId="0" animBg="1"/>
      <p:bldP spid="16" grpId="0" animBg="1"/>
      <p:bldP spid="17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/>
          <p:cNvPicPr>
            <a:picLocks noChangeAspect="1"/>
          </p:cNvPicPr>
          <p:nvPr/>
        </p:nvPicPr>
        <p:blipFill>
          <a:blip r:embed="rId2" cstate="print"/>
          <a:srcRect r="44421" b="21170"/>
          <a:stretch>
            <a:fillRect/>
          </a:stretch>
        </p:blipFill>
        <p:spPr bwMode="auto">
          <a:xfrm>
            <a:off x="11916142" y="5509911"/>
            <a:ext cx="1501294" cy="2049764"/>
          </a:xfrm>
          <a:prstGeom prst="rect">
            <a:avLst/>
          </a:prstGeom>
          <a:noFill/>
          <a:ln>
            <a:noFill/>
          </a:ln>
          <a:effectLst>
            <a:glow rad="127000">
              <a:schemeClr val="accent1">
                <a:alpha val="0"/>
              </a:schemeClr>
            </a:glow>
            <a:outerShdw blurRad="76200" dir="13500000" sy="23000" kx="1200000" algn="br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853374E3-B109-4C10-A718-4E0F6A979CFB}"/>
              </a:ext>
            </a:extLst>
          </p:cNvPr>
          <p:cNvSpPr txBox="1"/>
          <p:nvPr/>
        </p:nvSpPr>
        <p:spPr>
          <a:xfrm>
            <a:off x="3648209" y="253517"/>
            <a:ext cx="7010481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400" b="1" kern="0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/>
                <a:ea typeface="+mj-ea"/>
                <a:cs typeface="Arial"/>
              </a:rPr>
              <a:t>Традиционные российские </a:t>
            </a:r>
          </a:p>
          <a:p>
            <a:pPr algn="ctr"/>
            <a:r>
              <a:rPr lang="ru-RU" sz="2400" b="1" kern="0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/>
                <a:ea typeface="+mj-ea"/>
                <a:cs typeface="Arial"/>
              </a:rPr>
              <a:t>духовно-нравственные ценности</a:t>
            </a:r>
          </a:p>
          <a:p>
            <a:pPr algn="ctr"/>
            <a:r>
              <a:rPr lang="ru-RU" sz="2000" b="1" kern="0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/>
                <a:ea typeface="+mj-ea"/>
                <a:cs typeface="Arial"/>
              </a:rPr>
              <a:t>(Стратегия национальной безопасности РФ 02.07.2021)</a:t>
            </a:r>
          </a:p>
        </p:txBody>
      </p:sp>
      <p:sp>
        <p:nvSpPr>
          <p:cNvPr id="13" name="Прямоугольник 12">
            <a:extLst>
              <a:ext uri="{FF2B5EF4-FFF2-40B4-BE49-F238E27FC236}">
                <a16:creationId xmlns="" xmlns:a16="http://schemas.microsoft.com/office/drawing/2014/main" id="{97E4AD71-5174-4F8F-A0CA-86FDA748DA15}"/>
              </a:ext>
            </a:extLst>
          </p:cNvPr>
          <p:cNvSpPr/>
          <p:nvPr/>
        </p:nvSpPr>
        <p:spPr>
          <a:xfrm>
            <a:off x="7095687" y="3567800"/>
            <a:ext cx="5262828" cy="369332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>
            <a:spAutoFit/>
          </a:bodyPr>
          <a:lstStyle/>
          <a:p>
            <a:pPr algn="ctr" defTabSz="914400"/>
            <a:r>
              <a:rPr lang="ru-RU" sz="18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/>
              </a:rPr>
              <a:t>приоритет духовного над материальным</a:t>
            </a:r>
            <a:r>
              <a:rPr lang="ru-RU" sz="18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/>
              </a:rPr>
              <a:t>, </a:t>
            </a:r>
          </a:p>
        </p:txBody>
      </p:sp>
      <p:sp>
        <p:nvSpPr>
          <p:cNvPr id="14" name="Прямоугольник 13">
            <a:extLst>
              <a:ext uri="{FF2B5EF4-FFF2-40B4-BE49-F238E27FC236}">
                <a16:creationId xmlns="" xmlns:a16="http://schemas.microsoft.com/office/drawing/2014/main" id="{18F3E403-CE92-43BB-B9E8-E23AC5797840}"/>
              </a:ext>
            </a:extLst>
          </p:cNvPr>
          <p:cNvSpPr/>
          <p:nvPr/>
        </p:nvSpPr>
        <p:spPr>
          <a:xfrm>
            <a:off x="7095687" y="1810812"/>
            <a:ext cx="3140015" cy="369332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>
            <a:spAutoFit/>
          </a:bodyPr>
          <a:lstStyle/>
          <a:p>
            <a:pPr algn="ctr" defTabSz="914400"/>
            <a:r>
              <a:rPr lang="ru-RU" sz="1800" b="1" i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/>
              </a:rPr>
              <a:t>гражданственность</a:t>
            </a:r>
            <a:endParaRPr lang="ru-RU" sz="1800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/>
            </a:endParaRPr>
          </a:p>
        </p:txBody>
      </p:sp>
      <p:sp>
        <p:nvSpPr>
          <p:cNvPr id="15" name="Прямоугольник 14">
            <a:extLst>
              <a:ext uri="{FF2B5EF4-FFF2-40B4-BE49-F238E27FC236}">
                <a16:creationId xmlns="" xmlns:a16="http://schemas.microsoft.com/office/drawing/2014/main" id="{0B0EAE59-7973-406B-B147-426BBAB4D7CD}"/>
              </a:ext>
            </a:extLst>
          </p:cNvPr>
          <p:cNvSpPr/>
          <p:nvPr/>
        </p:nvSpPr>
        <p:spPr>
          <a:xfrm>
            <a:off x="3065463" y="1735629"/>
            <a:ext cx="3140015" cy="369332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>
            <a:spAutoFit/>
          </a:bodyPr>
          <a:lstStyle/>
          <a:p>
            <a:pPr algn="ctr" defTabSz="914400"/>
            <a:r>
              <a:rPr lang="ru-RU" sz="1800" b="1" i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/>
              </a:rPr>
              <a:t>патриотизм</a:t>
            </a:r>
            <a:r>
              <a:rPr lang="ru-RU" sz="1800" b="1" i="1" dirty="0">
                <a:solidFill>
                  <a:prstClr val="black"/>
                </a:solidFill>
                <a:latin typeface="Century Gothic" panose="020B0502020202020204"/>
              </a:rPr>
              <a:t>, </a:t>
            </a:r>
            <a:endParaRPr lang="ru-RU" sz="1800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/>
            </a:endParaRPr>
          </a:p>
        </p:txBody>
      </p:sp>
      <p:sp>
        <p:nvSpPr>
          <p:cNvPr id="16" name="Прямоугольник 15">
            <a:extLst>
              <a:ext uri="{FF2B5EF4-FFF2-40B4-BE49-F238E27FC236}">
                <a16:creationId xmlns="" xmlns:a16="http://schemas.microsoft.com/office/drawing/2014/main" id="{3E5348E6-0E17-46AD-BF71-39FD2B161245}"/>
              </a:ext>
            </a:extLst>
          </p:cNvPr>
          <p:cNvSpPr/>
          <p:nvPr/>
        </p:nvSpPr>
        <p:spPr>
          <a:xfrm>
            <a:off x="3307231" y="2615308"/>
            <a:ext cx="6825312" cy="369332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>
            <a:spAutoFit/>
          </a:bodyPr>
          <a:lstStyle/>
          <a:p>
            <a:pPr algn="ctr" defTabSz="914400"/>
            <a:r>
              <a:rPr lang="ru-RU" sz="1800" b="1" i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/>
              </a:rPr>
              <a:t>служение Отечеству и ответственность за его судьбу</a:t>
            </a:r>
            <a:endParaRPr lang="ru-RU" sz="1800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/>
            </a:endParaRPr>
          </a:p>
        </p:txBody>
      </p:sp>
      <p:sp>
        <p:nvSpPr>
          <p:cNvPr id="17" name="Прямоугольник 16">
            <a:extLst>
              <a:ext uri="{FF2B5EF4-FFF2-40B4-BE49-F238E27FC236}">
                <a16:creationId xmlns="" xmlns:a16="http://schemas.microsoft.com/office/drawing/2014/main" id="{30510C66-B327-4543-A708-3D8F298CF9C6}"/>
              </a:ext>
            </a:extLst>
          </p:cNvPr>
          <p:cNvSpPr/>
          <p:nvPr/>
        </p:nvSpPr>
        <p:spPr>
          <a:xfrm>
            <a:off x="1943315" y="3493074"/>
            <a:ext cx="4262163" cy="369332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>
            <a:spAutoFit/>
          </a:bodyPr>
          <a:lstStyle/>
          <a:p>
            <a:pPr algn="ctr" defTabSz="914400"/>
            <a:r>
              <a:rPr lang="ru-RU" sz="1800" b="1" i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/>
              </a:rPr>
              <a:t>высокие нравственные идеалы</a:t>
            </a:r>
            <a:r>
              <a:rPr lang="ru-RU" sz="18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/>
              </a:rPr>
              <a:t>.)</a:t>
            </a:r>
          </a:p>
        </p:txBody>
      </p:sp>
      <p:sp>
        <p:nvSpPr>
          <p:cNvPr id="18" name="Прямоугольник 17">
            <a:extLst>
              <a:ext uri="{FF2B5EF4-FFF2-40B4-BE49-F238E27FC236}">
                <a16:creationId xmlns="" xmlns:a16="http://schemas.microsoft.com/office/drawing/2014/main" id="{C3912256-00EE-4450-8B61-C5B023EC83F8}"/>
              </a:ext>
            </a:extLst>
          </p:cNvPr>
          <p:cNvSpPr/>
          <p:nvPr/>
        </p:nvSpPr>
        <p:spPr>
          <a:xfrm>
            <a:off x="821065" y="4549084"/>
            <a:ext cx="5384413" cy="369332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>
            <a:spAutoFit/>
          </a:bodyPr>
          <a:lstStyle/>
          <a:p>
            <a:pPr algn="ctr" defTabSz="914400"/>
            <a:r>
              <a:rPr lang="ru-RU" sz="1800" b="1" i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/>
              </a:rPr>
              <a:t>гуманизм, милосердие, справедливость</a:t>
            </a:r>
            <a:r>
              <a:rPr lang="ru-RU" sz="18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/>
              </a:rPr>
              <a:t>)</a:t>
            </a:r>
          </a:p>
        </p:txBody>
      </p:sp>
      <p:sp>
        <p:nvSpPr>
          <p:cNvPr id="19" name="Прямоугольник 18">
            <a:extLst>
              <a:ext uri="{FF2B5EF4-FFF2-40B4-BE49-F238E27FC236}">
                <a16:creationId xmlns="" xmlns:a16="http://schemas.microsoft.com/office/drawing/2014/main" id="{A2584450-922F-4479-9E3D-F8623CD4E378}"/>
              </a:ext>
            </a:extLst>
          </p:cNvPr>
          <p:cNvSpPr/>
          <p:nvPr/>
        </p:nvSpPr>
        <p:spPr>
          <a:xfrm>
            <a:off x="7153450" y="4538855"/>
            <a:ext cx="6073711" cy="369332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>
            <a:spAutoFit/>
          </a:bodyPr>
          <a:lstStyle/>
          <a:p>
            <a:pPr algn="ctr" defTabSz="914400"/>
            <a:r>
              <a:rPr lang="ru-RU" sz="18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/>
              </a:rPr>
              <a:t>коллективизм, взаимопомощь и взаимоуважение</a:t>
            </a:r>
            <a:r>
              <a:rPr lang="ru-RU" sz="18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/>
              </a:rPr>
              <a:t>, </a:t>
            </a:r>
          </a:p>
        </p:txBody>
      </p:sp>
      <p:sp>
        <p:nvSpPr>
          <p:cNvPr id="23" name="Прямоугольник 22">
            <a:extLst>
              <a:ext uri="{FF2B5EF4-FFF2-40B4-BE49-F238E27FC236}">
                <a16:creationId xmlns="" xmlns:a16="http://schemas.microsoft.com/office/drawing/2014/main" id="{4236F731-7A45-4E7A-8BD2-B5D632E8C310}"/>
              </a:ext>
            </a:extLst>
          </p:cNvPr>
          <p:cNvSpPr/>
          <p:nvPr/>
        </p:nvSpPr>
        <p:spPr>
          <a:xfrm>
            <a:off x="821065" y="5605094"/>
            <a:ext cx="5384414" cy="646331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>
            <a:spAutoFit/>
          </a:bodyPr>
          <a:lstStyle/>
          <a:p>
            <a:pPr algn="ctr" defTabSz="914400"/>
            <a:r>
              <a:rPr lang="ru-RU" sz="1800" b="1" i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/>
              </a:rPr>
              <a:t>историческую память и преемственность поколений</a:t>
            </a:r>
            <a:endParaRPr lang="ru-RU" sz="1800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/>
            </a:endParaRPr>
          </a:p>
        </p:txBody>
      </p:sp>
      <p:sp>
        <p:nvSpPr>
          <p:cNvPr id="24" name="Прямоугольник 23">
            <a:extLst>
              <a:ext uri="{FF2B5EF4-FFF2-40B4-BE49-F238E27FC236}">
                <a16:creationId xmlns="" xmlns:a16="http://schemas.microsoft.com/office/drawing/2014/main" id="{D7EF1739-4851-4381-8989-BADB372A1CB0}"/>
              </a:ext>
            </a:extLst>
          </p:cNvPr>
          <p:cNvSpPr/>
          <p:nvPr/>
        </p:nvSpPr>
        <p:spPr>
          <a:xfrm>
            <a:off x="7153450" y="5509910"/>
            <a:ext cx="4614380" cy="369332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>
            <a:spAutoFit/>
          </a:bodyPr>
          <a:lstStyle/>
          <a:p>
            <a:pPr algn="ctr" defTabSz="914400"/>
            <a:r>
              <a:rPr lang="ru-RU" sz="1800" b="1" i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/>
              </a:rPr>
              <a:t>единство народов России</a:t>
            </a:r>
            <a:endParaRPr lang="ru-RU" sz="1800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428147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/>
      </p:transition>
    </mc:Choice>
    <mc:Fallback xmlns="">
      <p:transition spd="slow">
        <p:spli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3" grpId="0" animBg="1"/>
      <p:bldP spid="24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/>
          <p:cNvPicPr>
            <a:picLocks noChangeAspect="1"/>
          </p:cNvPicPr>
          <p:nvPr/>
        </p:nvPicPr>
        <p:blipFill>
          <a:blip r:embed="rId2" cstate="print"/>
          <a:srcRect r="44421" b="21170"/>
          <a:stretch>
            <a:fillRect/>
          </a:stretch>
        </p:blipFill>
        <p:spPr bwMode="auto">
          <a:xfrm>
            <a:off x="11916142" y="5509911"/>
            <a:ext cx="1501294" cy="2049764"/>
          </a:xfrm>
          <a:prstGeom prst="rect">
            <a:avLst/>
          </a:prstGeom>
          <a:noFill/>
          <a:ln>
            <a:noFill/>
          </a:ln>
          <a:effectLst>
            <a:glow rad="127000">
              <a:schemeClr val="accent1">
                <a:alpha val="0"/>
              </a:schemeClr>
            </a:glow>
            <a:outerShdw blurRad="76200" dir="13500000" sy="23000" kx="1200000" algn="br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D7D69947-0ACA-42DA-9B68-8CEEEB268599}"/>
              </a:ext>
            </a:extLst>
          </p:cNvPr>
          <p:cNvSpPr txBox="1"/>
          <p:nvPr/>
        </p:nvSpPr>
        <p:spPr>
          <a:xfrm>
            <a:off x="3650152" y="422094"/>
            <a:ext cx="61394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3600" b="1" kern="0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/>
                <a:ea typeface="+mj-ea"/>
                <a:cs typeface="Arial"/>
              </a:rPr>
              <a:t>Выводы по </a:t>
            </a:r>
            <a:r>
              <a:rPr lang="ru-RU" sz="3600" b="1" kern="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/>
                <a:ea typeface="+mj-ea"/>
                <a:cs typeface="Arial"/>
              </a:rPr>
              <a:t>4 </a:t>
            </a:r>
            <a:r>
              <a:rPr lang="ru-RU" sz="3600" b="1" kern="0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/>
                <a:ea typeface="+mj-ea"/>
                <a:cs typeface="Arial"/>
              </a:rPr>
              <a:t>вопросу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1F2AB0C1-3274-492B-A80F-5FCFDD2662F3}"/>
              </a:ext>
            </a:extLst>
          </p:cNvPr>
          <p:cNvSpPr txBox="1"/>
          <p:nvPr/>
        </p:nvSpPr>
        <p:spPr>
          <a:xfrm>
            <a:off x="624129" y="1568534"/>
            <a:ext cx="1162391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spcBef>
                <a:spcPts val="1200"/>
              </a:spcBef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ru-RU" sz="28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Исторически Россия развивалась в контексте истории развития человеческой цивилизации в целом. </a:t>
            </a:r>
            <a:endParaRPr lang="ru-RU" sz="2800" dirty="0">
              <a:solidFill>
                <a:schemeClr val="accent1">
                  <a:lumMod val="50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DF4C38AE-2697-4723-B1BF-8B4A12CDAEB9}"/>
              </a:ext>
            </a:extLst>
          </p:cNvPr>
          <p:cNvSpPr txBox="1"/>
          <p:nvPr/>
        </p:nvSpPr>
        <p:spPr>
          <a:xfrm>
            <a:off x="627773" y="5485296"/>
            <a:ext cx="11629895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spcBef>
                <a:spcPts val="1200"/>
              </a:spcBef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ru-RU" sz="28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Особенности исторического развития России продолжают определять своеобразие современной российской истории и формируют свой неповторимый облик нашей страны. </a:t>
            </a:r>
            <a:endParaRPr lang="ru-RU" sz="2800" dirty="0">
              <a:solidFill>
                <a:schemeClr val="accent1">
                  <a:lumMod val="50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64F04066-A5C3-4436-B98B-8C0A0589489F}"/>
              </a:ext>
            </a:extLst>
          </p:cNvPr>
          <p:cNvSpPr txBox="1"/>
          <p:nvPr/>
        </p:nvSpPr>
        <p:spPr>
          <a:xfrm>
            <a:off x="627773" y="2880584"/>
            <a:ext cx="11629895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spcBef>
                <a:spcPts val="1200"/>
              </a:spcBef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ru-RU" sz="28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На российский исторический процесс наложили неизгладимый отпечаток природно-климатический, геополитический и метальный факторы, который определяли особенности развития различных сфер общественной жизни, ментальности народа, его образа жизни и духовно-нравственные ценности. </a:t>
            </a:r>
            <a:endParaRPr lang="ru-RU" sz="2800" dirty="0">
              <a:solidFill>
                <a:schemeClr val="accent1">
                  <a:lumMod val="50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4414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/>
      </p:transition>
    </mc:Choice>
    <mc:Fallback xmlns="">
      <p:transition spd="slow">
        <p:spli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4" grpId="0"/>
      <p:bldP spid="15" grpId="0"/>
      <p:bldP spid="16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/>
          <p:cNvPicPr>
            <a:picLocks noChangeAspect="1"/>
          </p:cNvPicPr>
          <p:nvPr/>
        </p:nvPicPr>
        <p:blipFill>
          <a:blip r:embed="rId2" cstate="print"/>
          <a:srcRect r="44421" b="21170"/>
          <a:stretch>
            <a:fillRect/>
          </a:stretch>
        </p:blipFill>
        <p:spPr bwMode="auto">
          <a:xfrm>
            <a:off x="11916142" y="5509911"/>
            <a:ext cx="1501294" cy="2049764"/>
          </a:xfrm>
          <a:prstGeom prst="rect">
            <a:avLst/>
          </a:prstGeom>
          <a:noFill/>
          <a:ln>
            <a:noFill/>
          </a:ln>
          <a:effectLst>
            <a:glow rad="127000">
              <a:schemeClr val="accent1">
                <a:alpha val="0"/>
              </a:schemeClr>
            </a:glow>
            <a:outerShdw blurRad="76200" dir="13500000" sy="23000" kx="1200000" algn="br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853374E3-B109-4C10-A718-4E0F6A979CFB}"/>
              </a:ext>
            </a:extLst>
          </p:cNvPr>
          <p:cNvSpPr txBox="1"/>
          <p:nvPr/>
        </p:nvSpPr>
        <p:spPr>
          <a:xfrm>
            <a:off x="2907102" y="524595"/>
            <a:ext cx="9009040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ru-RU" sz="28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+mj-ea"/>
                <a:cs typeface="Arial"/>
              </a:rPr>
              <a:t>Марк Туллий Цицерон, </a:t>
            </a:r>
            <a:br>
              <a:rPr kumimoji="0" lang="ru-RU" sz="28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+mj-ea"/>
                <a:cs typeface="Arial"/>
              </a:rPr>
            </a:br>
            <a:r>
              <a:rPr kumimoji="0" lang="ru-RU" sz="20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+mj-ea"/>
                <a:cs typeface="Arial"/>
              </a:rPr>
              <a:t>римский политический деятель </a:t>
            </a:r>
            <a:br>
              <a:rPr kumimoji="0" lang="ru-RU" sz="20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+mj-ea"/>
                <a:cs typeface="Arial"/>
              </a:rPr>
            </a:br>
            <a:r>
              <a:rPr kumimoji="0" lang="ru-RU" sz="20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+mj-ea"/>
                <a:cs typeface="Arial"/>
              </a:rPr>
              <a:t>(106 – 43 гг. до н.э.):</a:t>
            </a:r>
            <a:endParaRPr lang="ru-RU" sz="3600" dirty="0"/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ED3354A5-70A7-4027-BB8A-830CC3E69A6C}"/>
              </a:ext>
            </a:extLst>
          </p:cNvPr>
          <p:cNvSpPr txBox="1"/>
          <p:nvPr/>
        </p:nvSpPr>
        <p:spPr>
          <a:xfrm>
            <a:off x="2536166" y="5092665"/>
            <a:ext cx="9334864" cy="17173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FFCC"/>
              </a:buClr>
              <a:buSzPct val="60000"/>
              <a:buFontTx/>
              <a:buNone/>
              <a:tabLst/>
              <a:defRPr/>
            </a:pPr>
            <a:r>
              <a:rPr kumimoji="0" lang="ru-RU" sz="2400" b="0" i="0" u="none" strike="noStrike" kern="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uLnTx/>
                <a:uFillTx/>
                <a:latin typeface="Times New Roman"/>
                <a:ea typeface="+mn-ea"/>
                <a:cs typeface="Arial"/>
              </a:rPr>
              <a:t>«… первая задача истории — воздерживаться от лжи, </a:t>
            </a:r>
          </a:p>
          <a:p>
            <a:pPr marL="342900" marR="0" lvl="0" indent="-34290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FFCC"/>
              </a:buClr>
              <a:buSzPct val="60000"/>
              <a:buFontTx/>
              <a:buNone/>
              <a:tabLst/>
              <a:defRPr/>
            </a:pPr>
            <a:r>
              <a:rPr kumimoji="0" lang="ru-RU" sz="2400" b="0" i="0" u="none" strike="noStrike" kern="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uLnTx/>
                <a:uFillTx/>
                <a:latin typeface="Times New Roman"/>
                <a:ea typeface="+mn-ea"/>
                <a:cs typeface="Arial"/>
              </a:rPr>
              <a:t>вторая — не утаивать правды, </a:t>
            </a:r>
          </a:p>
          <a:p>
            <a:pPr marL="342900" marR="0" lvl="0" indent="-34290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FFCC"/>
              </a:buClr>
              <a:buSzPct val="60000"/>
              <a:buFontTx/>
              <a:buNone/>
              <a:tabLst/>
              <a:defRPr/>
            </a:pPr>
            <a:r>
              <a:rPr kumimoji="0" lang="ru-RU" sz="2400" b="0" i="0" u="none" strike="noStrike" kern="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uLnTx/>
                <a:uFillTx/>
                <a:latin typeface="Times New Roman"/>
                <a:ea typeface="+mn-ea"/>
                <a:cs typeface="Arial"/>
              </a:rPr>
              <a:t>третья — не давать никакого повода заподозрить себя в пристрастии или предвзятой враждебности».</a:t>
            </a:r>
          </a:p>
        </p:txBody>
      </p:sp>
      <p:pic>
        <p:nvPicPr>
          <p:cNvPr id="15" name="Рисунок 14">
            <a:extLst>
              <a:ext uri="{FF2B5EF4-FFF2-40B4-BE49-F238E27FC236}">
                <a16:creationId xmlns="" xmlns:a16="http://schemas.microsoft.com/office/drawing/2014/main" id="{3AA2D5AF-6AB9-474A-9BE3-EEB87801D1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4812" y="1663368"/>
            <a:ext cx="2946753" cy="341007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36478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/>
      </p:transition>
    </mc:Choice>
    <mc:Fallback xmlns="">
      <p:transition spd="slow">
        <p:spli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6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1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/>
          <p:cNvPicPr>
            <a:picLocks noChangeAspect="1"/>
          </p:cNvPicPr>
          <p:nvPr/>
        </p:nvPicPr>
        <p:blipFill>
          <a:blip r:embed="rId2" cstate="print"/>
          <a:srcRect r="44421" b="21170"/>
          <a:stretch>
            <a:fillRect/>
          </a:stretch>
        </p:blipFill>
        <p:spPr bwMode="auto">
          <a:xfrm>
            <a:off x="11916142" y="5509911"/>
            <a:ext cx="1501294" cy="2049764"/>
          </a:xfrm>
          <a:prstGeom prst="rect">
            <a:avLst/>
          </a:prstGeom>
          <a:noFill/>
          <a:ln>
            <a:noFill/>
          </a:ln>
          <a:effectLst>
            <a:glow rad="127000">
              <a:schemeClr val="accent1">
                <a:alpha val="0"/>
              </a:schemeClr>
            </a:glow>
            <a:outerShdw blurRad="76200" dir="13500000" sy="23000" kx="1200000" algn="br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Rectangle 3"/>
          <p:cNvSpPr>
            <a:spLocks noChangeArrowheads="1"/>
          </p:cNvSpPr>
          <p:nvPr/>
        </p:nvSpPr>
        <p:spPr bwMode="auto">
          <a:xfrm>
            <a:off x="1792234" y="738664"/>
            <a:ext cx="622771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ru-RU" sz="2800" b="1" kern="0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/>
                <a:ea typeface="+mj-ea"/>
                <a:cs typeface="Arial"/>
              </a:rPr>
              <a:t>Учебники и учебные пособия</a:t>
            </a:r>
            <a:endParaRPr lang="ru-RU" altLang="ru-RU" sz="2800" b="1" kern="0" dirty="0">
              <a:solidFill>
                <a:srgbClr val="FF00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/>
              <a:ea typeface="+mj-ea"/>
              <a:cs typeface="Arial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="" xmlns:a16="http://schemas.microsoft.com/office/drawing/2014/main" id="{205FBC98-37F7-5132-899A-EE55C24C49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74" y="0"/>
            <a:ext cx="2122720" cy="32233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Прямоугольник 9">
            <a:extLst>
              <a:ext uri="{FF2B5EF4-FFF2-40B4-BE49-F238E27FC236}">
                <a16:creationId xmlns="" xmlns:a16="http://schemas.microsoft.com/office/drawing/2014/main" id="{B9DD11CD-EB12-54F0-A8F7-ABE266B8AA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58794" y="0"/>
            <a:ext cx="3019245" cy="738664"/>
          </a:xfrm>
          <a:prstGeom prst="rect">
            <a:avLst/>
          </a:prstGeom>
          <a:gradFill flip="none" rotWithShape="1">
            <a:gsLst>
              <a:gs pos="0">
                <a:srgbClr val="DADADA">
                  <a:lumMod val="40000"/>
                  <a:lumOff val="60000"/>
                </a:srgbClr>
              </a:gs>
              <a:gs pos="46000">
                <a:srgbClr val="DADADA">
                  <a:lumMod val="95000"/>
                  <a:lumOff val="5000"/>
                </a:srgbClr>
              </a:gs>
              <a:gs pos="100000">
                <a:srgbClr val="DADADA">
                  <a:lumMod val="60000"/>
                </a:srgb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wrap="square">
            <a:spAutoFit/>
          </a:bodyPr>
          <a:lstStyle>
            <a:lvl1pPr>
              <a:tabLst>
                <a:tab pos="173038" algn="l"/>
              </a:tabLst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tabLst>
                <a:tab pos="173038" algn="l"/>
              </a:tabLst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tabLst>
                <a:tab pos="173038" algn="l"/>
              </a:tabLst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tabLst>
                <a:tab pos="173038" algn="l"/>
              </a:tabLst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tabLst>
                <a:tab pos="173038" algn="l"/>
              </a:tabLst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73038" algn="l"/>
              </a:tabLst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73038" algn="l"/>
              </a:tabLst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73038" algn="l"/>
              </a:tabLst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73038" algn="l"/>
              </a:tabLst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ru-RU" altLang="ru-RU" sz="1400" kern="0" dirty="0">
                <a:solidFill>
                  <a:srgbClr val="993300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	История России: учебник. /</a:t>
            </a:r>
            <a:r>
              <a:rPr lang="ru-RU" altLang="ru-RU" sz="1400" kern="0" dirty="0" err="1">
                <a:solidFill>
                  <a:srgbClr val="993300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А.С</a:t>
            </a:r>
            <a:r>
              <a:rPr lang="ru-RU" altLang="ru-RU" sz="1400" kern="0" dirty="0">
                <a:solidFill>
                  <a:srgbClr val="993300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Орлов, </a:t>
            </a:r>
            <a:r>
              <a:rPr lang="ru-RU" altLang="ru-RU" sz="1400" kern="0" dirty="0" err="1">
                <a:solidFill>
                  <a:srgbClr val="993300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В.А</a:t>
            </a:r>
            <a:r>
              <a:rPr lang="ru-RU" altLang="ru-RU" sz="1400" kern="0" dirty="0">
                <a:solidFill>
                  <a:srgbClr val="993300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Георгиев. </a:t>
            </a:r>
            <a:r>
              <a:rPr kumimoji="0" lang="ru-RU" altLang="ru-RU" sz="1400" b="0" i="0" u="none" strike="noStrike" kern="0" cap="none" spc="0" normalizeH="0" baseline="0" noProof="0" dirty="0">
                <a:ln>
                  <a:noFill/>
                </a:ln>
                <a:solidFill>
                  <a:srgbClr val="993300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</a:rPr>
              <a:t>М.: 2023.  </a:t>
            </a:r>
            <a:r>
              <a:rPr lang="ru-RU" altLang="ru-RU" sz="1400" i="1" kern="0" dirty="0">
                <a:solidFill>
                  <a:srgbClr val="993300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Из </a:t>
            </a:r>
            <a:r>
              <a:rPr lang="ru-RU" altLang="ru-RU" sz="1400" i="1" kern="0" dirty="0" err="1">
                <a:solidFill>
                  <a:srgbClr val="993300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содерж</a:t>
            </a:r>
            <a:r>
              <a:rPr lang="ru-RU" altLang="ru-RU" sz="1400" i="1" kern="0" dirty="0">
                <a:solidFill>
                  <a:srgbClr val="993300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.: Введение. С. 3-6</a:t>
            </a:r>
            <a:endParaRPr kumimoji="0" lang="ru-RU" altLang="ru-RU" sz="1400" b="0" i="0" u="none" strike="noStrike" kern="0" cap="none" spc="0" normalizeH="0" baseline="0" noProof="0" dirty="0">
              <a:ln>
                <a:noFill/>
              </a:ln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3360738" y="2181997"/>
            <a:ext cx="8413446" cy="38977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ru-RU" sz="20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А). Основная литература</a:t>
            </a:r>
            <a:endParaRPr lang="ru-RU" sz="20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ru-RU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1. 	История России: учебник / А.С. Орлов, В.А. Георгиев, Н.Г. Георгиева, Т.А. Сивохина; МГУ им. М.В. Ломоносова. — 5-е изд., </a:t>
            </a:r>
            <a:r>
              <a:rPr lang="ru-RU" sz="20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перераб</a:t>
            </a:r>
            <a:r>
              <a:rPr lang="ru-RU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и доп. — Москва: Проспект, 2022. — 552 с. - Текст : непосредственный. - То же. - ЭБС Проспект. - URL: http://ebs.prospekt.org/book/45042 (дата обращения : 08.05.2024). - Текст : электронный.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ru-RU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2. 	Мунчаев, Ш.М. История России : учебник / Ш.М. Мунчаев. — 7-е изд., </a:t>
            </a:r>
            <a:r>
              <a:rPr lang="ru-RU" sz="20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перераб</a:t>
            </a:r>
            <a:r>
              <a:rPr lang="ru-RU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и доп. — Москва : Норма : ИНФРА-М, 2024. — 512 с. - ISBN 978-5-91768-930-2. – ЭБС ZNANIUM. - URL: https://znanium.com/catalog/product/2114313 (дата обращения: 08.05.2024). - Текст : электронный.</a:t>
            </a:r>
            <a:endParaRPr lang="ru-RU" sz="20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6597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/>
      </p:transition>
    </mc:Choice>
    <mc:Fallback xmlns="">
      <p:transition spd="slow">
        <p:spli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/>
          <p:cNvPicPr>
            <a:picLocks noChangeAspect="1"/>
          </p:cNvPicPr>
          <p:nvPr/>
        </p:nvPicPr>
        <p:blipFill>
          <a:blip r:embed="rId2" cstate="print"/>
          <a:srcRect r="44421" b="21170"/>
          <a:stretch>
            <a:fillRect/>
          </a:stretch>
        </p:blipFill>
        <p:spPr bwMode="auto">
          <a:xfrm>
            <a:off x="11916142" y="5509911"/>
            <a:ext cx="1501294" cy="2049764"/>
          </a:xfrm>
          <a:prstGeom prst="rect">
            <a:avLst/>
          </a:prstGeom>
          <a:noFill/>
          <a:ln>
            <a:noFill/>
          </a:ln>
          <a:effectLst>
            <a:glow rad="127000">
              <a:schemeClr val="accent1">
                <a:alpha val="0"/>
              </a:schemeClr>
            </a:glow>
            <a:outerShdw blurRad="76200" dir="13500000" sy="23000" kx="1200000" algn="br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Rectangle 3"/>
          <p:cNvSpPr>
            <a:spLocks noChangeArrowheads="1"/>
          </p:cNvSpPr>
          <p:nvPr/>
        </p:nvSpPr>
        <p:spPr bwMode="auto">
          <a:xfrm>
            <a:off x="1792234" y="738664"/>
            <a:ext cx="622771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ru-RU" sz="2800" b="1" kern="0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/>
                <a:ea typeface="+mj-ea"/>
                <a:cs typeface="Arial"/>
              </a:rPr>
              <a:t>Учебники и учебные пособия</a:t>
            </a:r>
            <a:endParaRPr lang="ru-RU" altLang="ru-RU" sz="2800" b="1" kern="0" dirty="0">
              <a:solidFill>
                <a:srgbClr val="FF00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/>
              <a:ea typeface="+mj-ea"/>
              <a:cs typeface="Arial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="" xmlns:a16="http://schemas.microsoft.com/office/drawing/2014/main" id="{205FBC98-37F7-5132-899A-EE55C24C49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74" y="0"/>
            <a:ext cx="2122720" cy="32233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Прямоугольник 9">
            <a:extLst>
              <a:ext uri="{FF2B5EF4-FFF2-40B4-BE49-F238E27FC236}">
                <a16:creationId xmlns="" xmlns:a16="http://schemas.microsoft.com/office/drawing/2014/main" id="{B9DD11CD-EB12-54F0-A8F7-ABE266B8AA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58794" y="0"/>
            <a:ext cx="3019245" cy="738664"/>
          </a:xfrm>
          <a:prstGeom prst="rect">
            <a:avLst/>
          </a:prstGeom>
          <a:gradFill flip="none" rotWithShape="1">
            <a:gsLst>
              <a:gs pos="0">
                <a:srgbClr val="DADADA">
                  <a:lumMod val="40000"/>
                  <a:lumOff val="60000"/>
                </a:srgbClr>
              </a:gs>
              <a:gs pos="46000">
                <a:srgbClr val="DADADA">
                  <a:lumMod val="95000"/>
                  <a:lumOff val="5000"/>
                </a:srgbClr>
              </a:gs>
              <a:gs pos="100000">
                <a:srgbClr val="DADADA">
                  <a:lumMod val="60000"/>
                </a:srgb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wrap="square">
            <a:spAutoFit/>
          </a:bodyPr>
          <a:lstStyle>
            <a:lvl1pPr>
              <a:tabLst>
                <a:tab pos="173038" algn="l"/>
              </a:tabLst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tabLst>
                <a:tab pos="173038" algn="l"/>
              </a:tabLst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tabLst>
                <a:tab pos="173038" algn="l"/>
              </a:tabLst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tabLst>
                <a:tab pos="173038" algn="l"/>
              </a:tabLst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tabLst>
                <a:tab pos="173038" algn="l"/>
              </a:tabLst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73038" algn="l"/>
              </a:tabLst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73038" algn="l"/>
              </a:tabLst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73038" algn="l"/>
              </a:tabLst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73038" algn="l"/>
              </a:tabLst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ru-RU" altLang="ru-RU" sz="1400" kern="0" dirty="0">
                <a:solidFill>
                  <a:srgbClr val="993300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	История России: учебник. /</a:t>
            </a:r>
            <a:r>
              <a:rPr lang="ru-RU" altLang="ru-RU" sz="1400" kern="0" dirty="0" err="1">
                <a:solidFill>
                  <a:srgbClr val="993300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А.С</a:t>
            </a:r>
            <a:r>
              <a:rPr lang="ru-RU" altLang="ru-RU" sz="1400" kern="0" dirty="0">
                <a:solidFill>
                  <a:srgbClr val="993300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Орлов, </a:t>
            </a:r>
            <a:r>
              <a:rPr lang="ru-RU" altLang="ru-RU" sz="1400" kern="0" dirty="0" err="1">
                <a:solidFill>
                  <a:srgbClr val="993300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В.А</a:t>
            </a:r>
            <a:r>
              <a:rPr lang="ru-RU" altLang="ru-RU" sz="1400" kern="0" dirty="0">
                <a:solidFill>
                  <a:srgbClr val="993300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Георгиев. </a:t>
            </a:r>
            <a:r>
              <a:rPr kumimoji="0" lang="ru-RU" altLang="ru-RU" sz="1400" b="0" i="0" u="none" strike="noStrike" kern="0" cap="none" spc="0" normalizeH="0" baseline="0" noProof="0" dirty="0">
                <a:ln>
                  <a:noFill/>
                </a:ln>
                <a:solidFill>
                  <a:srgbClr val="993300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</a:rPr>
              <a:t>М.: 2023.  </a:t>
            </a:r>
            <a:r>
              <a:rPr lang="ru-RU" altLang="ru-RU" sz="1400" i="1" kern="0" dirty="0">
                <a:solidFill>
                  <a:srgbClr val="993300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Из </a:t>
            </a:r>
            <a:r>
              <a:rPr lang="ru-RU" altLang="ru-RU" sz="1400" i="1" kern="0" dirty="0" err="1">
                <a:solidFill>
                  <a:srgbClr val="993300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содерж</a:t>
            </a:r>
            <a:r>
              <a:rPr lang="ru-RU" altLang="ru-RU" sz="1400" i="1" kern="0" dirty="0">
                <a:solidFill>
                  <a:srgbClr val="993300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.: Введение. С. 3-6</a:t>
            </a:r>
            <a:endParaRPr kumimoji="0" lang="ru-RU" altLang="ru-RU" sz="1400" b="0" i="0" u="none" strike="noStrike" kern="0" cap="none" spc="0" normalizeH="0" baseline="0" noProof="0" dirty="0">
              <a:ln>
                <a:noFill/>
              </a:ln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2291137" y="1171254"/>
            <a:ext cx="10613205" cy="60967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ru-RU" sz="14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Б). Дополнительная литература</a:t>
            </a:r>
            <a:endParaRPr lang="ru-RU" sz="14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ru-RU" sz="1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3. 	История : учебник / Н.О. Воскресенская, М.Н. </a:t>
            </a:r>
            <a:r>
              <a:rPr lang="ru-RU" sz="1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Свинцова</a:t>
            </a:r>
            <a:r>
              <a:rPr lang="ru-RU" sz="1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В.А. Ахмадуллин [и др.] ; под общ. ред. Н.О. Воскресенской, М.Н. Свинцовой. — Москва : </a:t>
            </a:r>
            <a:r>
              <a:rPr lang="ru-RU" sz="1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КноРус</a:t>
            </a:r>
            <a:r>
              <a:rPr lang="ru-RU" sz="1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2024. — 234 с. — ISBN 978-5-406-12177-1. — ЭБС BOOK.ru. — URL: https://book.ru/book/951589 (дата обращения: 08.05.2024). — Текст : электронный.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ru-RU" sz="1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4.	История России : учебник / Н.О. Воскресенская, А.А. Горбань, А.С. Кисляков [и др.] ; под ред. Е.В. Лаптевой, Л.А. Муравьевой. — Москва : </a:t>
            </a:r>
            <a:r>
              <a:rPr lang="ru-RU" sz="1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КноРус</a:t>
            </a:r>
            <a:r>
              <a:rPr lang="ru-RU" sz="1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2023. — 312 с. — ISBN 978-5-406-11013-3. — ЭБС BOOK.ru. - URL: https://book.ru/book/947403 (дата обращения: 08.05.2024). — Текст : электронный.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ru-RU" sz="1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5. 	История России : учебное пособие / Н.О. Воскресенская, А.А. Горбань, А.С. Кисляков [и др.] ; под общ. ред. А.С. Кислякова. — Москва : </a:t>
            </a:r>
            <a:r>
              <a:rPr lang="ru-RU" sz="1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КноРус</a:t>
            </a:r>
            <a:r>
              <a:rPr lang="ru-RU" sz="1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2024. — 358 с. — ISBN 978-5-406-12158-0. — ЭБС BOOK.ru. - URL: https://book.ru/book/952897 (дата обращения: 08.05.2024). — Текст : электронный.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ru-RU" sz="1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6. 	История России : учебник и практикум для вузов / К.А. Соловьев [и др.] ; под редакцией К.А. Соловьева. — Москва : Издательство </a:t>
            </a:r>
            <a:r>
              <a:rPr lang="ru-RU" sz="1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Юрайт</a:t>
            </a:r>
            <a:r>
              <a:rPr lang="ru-RU" sz="1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2024. — 244 с. — (Высшее образование). — ISBN 978-5-534-15876-2. — Образовательная платформа </a:t>
            </a:r>
            <a:r>
              <a:rPr lang="ru-RU" sz="1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Юрайт</a:t>
            </a:r>
            <a:r>
              <a:rPr lang="ru-RU" sz="1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[сайт]. — URL: https://urait.ru/bcode/536255 (дата обращения: 08.05.2024). — Текст : электронный.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ru-RU" sz="1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7.	Нестеренко, Е.И. История России : учебно-практическое пособие / Е.И. Нестеренко, Н.Е. Петухова, Я.А. </a:t>
            </a:r>
            <a:r>
              <a:rPr lang="ru-RU" sz="1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Пляйс</a:t>
            </a:r>
            <a:r>
              <a:rPr lang="ru-RU" sz="1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— Москва : Вузовский учебник : ИНФРА-М, 2024. — 296 с. - ISBN 978-5-9558-0138-4. – ЭБС </a:t>
            </a:r>
            <a:r>
              <a:rPr lang="en-US" sz="1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ZNANIUM</a:t>
            </a:r>
            <a:r>
              <a:rPr lang="ru-RU" sz="1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- URL: https://znanium.com/catalog/product/2039992 (дата обращения: 08.05.2024). - Текст : электронный.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ru-RU" sz="1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8.	Павленко, Н.И.  История России 1700—1861 гг. (с картами) : учебник для вузов / Н.И. Павленко, И.Л. Андреев, В.А. Федоров. — 6-е изд., </a:t>
            </a:r>
            <a:r>
              <a:rPr lang="ru-RU" sz="1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перераб</a:t>
            </a:r>
            <a:r>
              <a:rPr lang="ru-RU" sz="1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и доп. — Москва : Издательство </a:t>
            </a:r>
            <a:r>
              <a:rPr lang="ru-RU" sz="1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Юрайт</a:t>
            </a:r>
            <a:r>
              <a:rPr lang="ru-RU" sz="1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2024. — 309 с. — (Высшее образование). — ISBN 978-5-534-02047-2. —  Образовательная платформа </a:t>
            </a:r>
            <a:r>
              <a:rPr lang="ru-RU" sz="1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Юрайт</a:t>
            </a:r>
            <a:r>
              <a:rPr lang="ru-RU" sz="1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[сайт]. — URL: https://urait.ru/bcode/537053 (дата обращения: 08.05.2024). — Текст : электронный.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ru-RU" sz="1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9.	Федоров, В.А.  История России 1861—1917 гг. (с картами) : учебник для вузов / В.А. Федоров, Н.А. Федорова. — 5-е изд., </a:t>
            </a:r>
            <a:r>
              <a:rPr lang="ru-RU" sz="1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испр</a:t>
            </a:r>
            <a:r>
              <a:rPr lang="ru-RU" sz="1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— Москва : Издательство </a:t>
            </a:r>
            <a:r>
              <a:rPr lang="ru-RU" sz="1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Юрайт</a:t>
            </a:r>
            <a:r>
              <a:rPr lang="ru-RU" sz="1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2024. — 376 с. — (Высшее образование). — ISBN 978-5-534-00292-8. —Образовательная платформа </a:t>
            </a:r>
            <a:r>
              <a:rPr lang="ru-RU" sz="1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Юрайт</a:t>
            </a:r>
            <a:r>
              <a:rPr lang="ru-RU" sz="1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[сайт]. — URL: https://urait.ru/bcode/535476 (дата обращения: 08.05.2024). — Текст : электронный.</a:t>
            </a:r>
            <a:endParaRPr lang="ru-RU" sz="14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1601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/>
      </p:transition>
    </mc:Choice>
    <mc:Fallback xmlns="">
      <p:transition spd="slow">
        <p:spli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/>
          <p:cNvPicPr>
            <a:picLocks noChangeAspect="1"/>
          </p:cNvPicPr>
          <p:nvPr/>
        </p:nvPicPr>
        <p:blipFill>
          <a:blip r:embed="rId2" cstate="print"/>
          <a:srcRect r="44421" b="21170"/>
          <a:stretch>
            <a:fillRect/>
          </a:stretch>
        </p:blipFill>
        <p:spPr bwMode="auto">
          <a:xfrm>
            <a:off x="11916142" y="5509911"/>
            <a:ext cx="1501294" cy="2049764"/>
          </a:xfrm>
          <a:prstGeom prst="rect">
            <a:avLst/>
          </a:prstGeom>
          <a:noFill/>
          <a:ln>
            <a:noFill/>
          </a:ln>
          <a:effectLst>
            <a:glow rad="127000">
              <a:schemeClr val="accent1">
                <a:alpha val="0"/>
              </a:schemeClr>
            </a:glow>
            <a:outerShdw blurRad="76200" dir="13500000" sy="23000" kx="1200000" algn="br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4898383" y="290419"/>
            <a:ext cx="364300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ru-RU" sz="2800" b="1" kern="0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/>
                <a:ea typeface="+mj-ea"/>
                <a:cs typeface="Arial"/>
              </a:rPr>
              <a:t>Муза истории Клио</a:t>
            </a:r>
            <a:endParaRPr lang="ru-RU" altLang="ru-RU" sz="2800" b="1" kern="0" dirty="0">
              <a:solidFill>
                <a:srgbClr val="FF00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/>
              <a:ea typeface="+mj-ea"/>
              <a:cs typeface="Arial"/>
            </a:endParaRPr>
          </a:p>
        </p:txBody>
      </p:sp>
      <p:pic>
        <p:nvPicPr>
          <p:cNvPr id="13" name="Объект 6">
            <a:extLst>
              <a:ext uri="{FF2B5EF4-FFF2-40B4-BE49-F238E27FC236}">
                <a16:creationId xmlns="" xmlns:a16="http://schemas.microsoft.com/office/drawing/2014/main" id="{58156739-AC26-407E-9F6B-C28A8D1416F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24" t="2879" r="6530" b="3651"/>
          <a:stretch/>
        </p:blipFill>
        <p:spPr bwMode="auto">
          <a:xfrm>
            <a:off x="3403248" y="4153748"/>
            <a:ext cx="1800201" cy="2592288"/>
          </a:xfrm>
          <a:prstGeom prst="ellipse">
            <a:avLst/>
          </a:prstGeom>
          <a:noFill/>
          <a:ln w="9525">
            <a:noFill/>
            <a:miter lim="800000"/>
            <a:headEnd/>
            <a:tailEnd/>
          </a:ln>
          <a:effectLst>
            <a:softEdge rad="112500"/>
          </a:effectLst>
        </p:spPr>
      </p:pic>
      <p:pic>
        <p:nvPicPr>
          <p:cNvPr id="14" name="Объект 7">
            <a:extLst>
              <a:ext uri="{FF2B5EF4-FFF2-40B4-BE49-F238E27FC236}">
                <a16:creationId xmlns="" xmlns:a16="http://schemas.microsoft.com/office/drawing/2014/main" id="{27B9BDC5-8CA2-4A18-9161-8E9294C4E8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8228" y="1536925"/>
            <a:ext cx="1819275" cy="243363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5" name="Рисунок 8">
            <a:extLst>
              <a:ext uri="{FF2B5EF4-FFF2-40B4-BE49-F238E27FC236}">
                <a16:creationId xmlns="" xmlns:a16="http://schemas.microsoft.com/office/drawing/2014/main" id="{F482EBC7-EEC9-4760-9DFC-2D9A57CF1C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0999" y="1498031"/>
            <a:ext cx="2044700" cy="251301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Рисунок 10">
            <a:extLst>
              <a:ext uri="{FF2B5EF4-FFF2-40B4-BE49-F238E27FC236}">
                <a16:creationId xmlns="" xmlns:a16="http://schemas.microsoft.com/office/drawing/2014/main" id="{F19013AF-4CAA-4FBF-AB42-9FF13728C32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9976" y="1538512"/>
            <a:ext cx="2593975" cy="243205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Рисунок 2">
            <a:extLst>
              <a:ext uri="{FF2B5EF4-FFF2-40B4-BE49-F238E27FC236}">
                <a16:creationId xmlns="" xmlns:a16="http://schemas.microsoft.com/office/drawing/2014/main" id="{EC584262-F851-410D-A0CC-BCE41C4EAE0E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72" r="7385"/>
          <a:stretch/>
        </p:blipFill>
        <p:spPr bwMode="auto">
          <a:xfrm>
            <a:off x="9653769" y="4315844"/>
            <a:ext cx="1728192" cy="2490787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Рисунок 17">
            <a:extLst>
              <a:ext uri="{FF2B5EF4-FFF2-40B4-BE49-F238E27FC236}">
                <a16:creationId xmlns="" xmlns:a16="http://schemas.microsoft.com/office/drawing/2014/main" id="{EEB3E301-A73A-4A88-B3FD-334DB3CF45D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29978" y="4219085"/>
            <a:ext cx="1931642" cy="2302692"/>
          </a:xfrm>
          <a:prstGeom prst="rect">
            <a:avLst/>
          </a:prstGeom>
        </p:spPr>
      </p:pic>
      <p:sp>
        <p:nvSpPr>
          <p:cNvPr id="19" name="Прямоугольник 18">
            <a:extLst>
              <a:ext uri="{FF2B5EF4-FFF2-40B4-BE49-F238E27FC236}">
                <a16:creationId xmlns="" xmlns:a16="http://schemas.microsoft.com/office/drawing/2014/main" id="{AF3D4A36-EF0C-4056-BF14-F83F2EE24097}"/>
              </a:ext>
            </a:extLst>
          </p:cNvPr>
          <p:cNvSpPr/>
          <p:nvPr/>
        </p:nvSpPr>
        <p:spPr>
          <a:xfrm>
            <a:off x="5874769" y="6626106"/>
            <a:ext cx="304205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sz="1400" dirty="0">
                <a:latin typeface="Times New Roman" panose="02020603050405020304" pitchFamily="18" charset="0"/>
                <a:cs typeface="Arial" panose="020B0604020202020204" pitchFamily="34" charset="0"/>
              </a:rPr>
              <a:t>Ян Вермер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sz="1400" dirty="0">
                <a:latin typeface="Times New Roman" panose="02020603050405020304" pitchFamily="18" charset="0"/>
                <a:cs typeface="Arial" panose="020B0604020202020204" pitchFamily="34" charset="0"/>
              </a:rPr>
              <a:t>Аллегория живописи. 1666—1667</a:t>
            </a:r>
          </a:p>
        </p:txBody>
      </p:sp>
    </p:spTree>
    <p:extLst>
      <p:ext uri="{BB962C8B-B14F-4D97-AF65-F5344CB8AC3E}">
        <p14:creationId xmlns:p14="http://schemas.microsoft.com/office/powerpoint/2010/main" val="2011326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/>
      </p:transition>
    </mc:Choice>
    <mc:Fallback xmlns="">
      <p:transition spd="slow">
        <p:spli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6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6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6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/>
          <p:cNvPicPr>
            <a:picLocks noChangeAspect="1"/>
          </p:cNvPicPr>
          <p:nvPr/>
        </p:nvPicPr>
        <p:blipFill>
          <a:blip r:embed="rId2" cstate="print"/>
          <a:srcRect r="44421" b="21170"/>
          <a:stretch>
            <a:fillRect/>
          </a:stretch>
        </p:blipFill>
        <p:spPr bwMode="auto">
          <a:xfrm>
            <a:off x="11916142" y="5509911"/>
            <a:ext cx="1501294" cy="2049764"/>
          </a:xfrm>
          <a:prstGeom prst="rect">
            <a:avLst/>
          </a:prstGeom>
          <a:noFill/>
          <a:ln>
            <a:noFill/>
          </a:ln>
          <a:effectLst>
            <a:glow rad="127000">
              <a:schemeClr val="accent1">
                <a:alpha val="0"/>
              </a:schemeClr>
            </a:glow>
            <a:outerShdw blurRad="76200" dir="13500000" sy="23000" kx="1200000" algn="br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4345410" y="173865"/>
            <a:ext cx="4973242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kumimoji="0" lang="ru-RU" sz="36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+mj-ea"/>
                <a:cs typeface="Arial"/>
              </a:rPr>
              <a:t>ПЕРВЫЙ ИСТОРИК</a:t>
            </a:r>
            <a:endParaRPr lang="ru-RU" altLang="ru-RU" sz="3600" dirty="0">
              <a:solidFill>
                <a:srgbClr val="C00000"/>
              </a:solidFill>
            </a:endParaRPr>
          </a:p>
        </p:txBody>
      </p:sp>
      <p:sp>
        <p:nvSpPr>
          <p:cNvPr id="13" name="Объект 2">
            <a:extLst>
              <a:ext uri="{FF2B5EF4-FFF2-40B4-BE49-F238E27FC236}">
                <a16:creationId xmlns="" xmlns:a16="http://schemas.microsoft.com/office/drawing/2014/main" id="{133B3F5D-25DA-451F-801B-4EFD552EABFF}"/>
              </a:ext>
            </a:extLst>
          </p:cNvPr>
          <p:cNvSpPr txBox="1">
            <a:spLocks/>
          </p:cNvSpPr>
          <p:nvPr/>
        </p:nvSpPr>
        <p:spPr bwMode="auto">
          <a:xfrm>
            <a:off x="3461017" y="6275103"/>
            <a:ext cx="5918249" cy="9047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1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1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1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1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1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1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cs typeface="+mn-cs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FFCC"/>
              </a:buClr>
              <a:buSzPct val="60000"/>
              <a:buFont typeface="Wingdings" panose="05000000000000000000" pitchFamily="2" charset="2"/>
              <a:buNone/>
              <a:tabLst/>
              <a:defRPr/>
            </a:pPr>
            <a:r>
              <a:rPr kumimoji="0" lang="ru-RU" sz="2400" b="0" i="0" u="none" strike="noStrike" kern="0" cap="none" spc="0" normalizeH="0" baseline="0" noProof="0" dirty="0">
                <a:ln>
                  <a:noFill/>
                </a:ln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+mn-ea"/>
                <a:cs typeface="Arial"/>
              </a:rPr>
              <a:t>Геродот Галикарнасский  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FFCC"/>
              </a:buClr>
              <a:buSzPct val="60000"/>
              <a:buFont typeface="Wingdings" panose="05000000000000000000" pitchFamily="2" charset="2"/>
              <a:buNone/>
              <a:tabLst/>
              <a:defRPr/>
            </a:pPr>
            <a:r>
              <a:rPr kumimoji="0" lang="ru-RU" sz="2400" b="0" i="0" u="none" strike="noStrike" kern="0" cap="none" spc="0" normalizeH="0" baseline="0" noProof="0" dirty="0">
                <a:ln>
                  <a:noFill/>
                </a:ln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+mn-ea"/>
                <a:cs typeface="Arial"/>
              </a:rPr>
              <a:t>(около 484 г до н. э. — около 425 г до н. э.)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="" xmlns:a16="http://schemas.microsoft.com/office/drawing/2014/main" id="{9BF93A30-8BEF-43BB-C76C-DC63D9C259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291" y="1177726"/>
            <a:ext cx="2732274" cy="4822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Рисунок 2">
            <a:extLst>
              <a:ext uri="{FF2B5EF4-FFF2-40B4-BE49-F238E27FC236}">
                <a16:creationId xmlns="" xmlns:a16="http://schemas.microsoft.com/office/drawing/2014/main" id="{3FAB5091-1C2A-BD89-A7C9-02892C76CB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6791" y="1010385"/>
            <a:ext cx="3646700" cy="50745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6A38BEDA-7769-D6A5-E92F-E38775A0DD78}"/>
              </a:ext>
            </a:extLst>
          </p:cNvPr>
          <p:cNvSpPr txBox="1"/>
          <p:nvPr/>
        </p:nvSpPr>
        <p:spPr>
          <a:xfrm>
            <a:off x="8988724" y="1759920"/>
            <a:ext cx="4162129" cy="396031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  <p:txBody>
          <a:bodyPr wrap="square" rtlCol="0">
            <a:spAutoFit/>
          </a:bodyPr>
          <a:lstStyle/>
          <a:p>
            <a:pPr indent="361950" algn="just"/>
            <a:r>
              <a:rPr lang="ru-RU" dirty="0"/>
              <a:t>Древнегреческий историк: автор первого научного исторического трактата «История» (в 9-т),</a:t>
            </a:r>
            <a:r>
              <a:rPr lang="ru-RU" dirty="0">
                <a:latin typeface="STXihei" panose="02010600040101010101" pitchFamily="2" charset="-122"/>
                <a:ea typeface="STXihei" panose="02010600040101010101" pitchFamily="2" charset="-122"/>
              </a:rPr>
              <a:t> </a:t>
            </a:r>
            <a:r>
              <a:rPr lang="ru-RU" dirty="0"/>
              <a:t>описывающего греко-персидские войны и обычаи многих современных ему народов.</a:t>
            </a:r>
          </a:p>
          <a:p>
            <a:pPr indent="361950" algn="just">
              <a:spcBef>
                <a:spcPts val="600"/>
              </a:spcBef>
            </a:pPr>
            <a:r>
              <a:rPr lang="ru-RU" dirty="0"/>
              <a:t>Является чрезвычайно важным историческим источником по истории десятков античных народов, в том числе проживавших на территории современной России</a:t>
            </a:r>
          </a:p>
        </p:txBody>
      </p:sp>
    </p:spTree>
    <p:extLst>
      <p:ext uri="{BB962C8B-B14F-4D97-AF65-F5344CB8AC3E}">
        <p14:creationId xmlns:p14="http://schemas.microsoft.com/office/powerpoint/2010/main" val="3946668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/>
      </p:transition>
    </mc:Choice>
    <mc:Fallback xmlns="">
      <p:transition spd="slow">
        <p:spli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3" grpId="0"/>
      <p:bldP spid="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/>
          <p:cNvPicPr>
            <a:picLocks noChangeAspect="1"/>
          </p:cNvPicPr>
          <p:nvPr/>
        </p:nvPicPr>
        <p:blipFill>
          <a:blip r:embed="rId2" cstate="print"/>
          <a:srcRect r="44421" b="21170"/>
          <a:stretch>
            <a:fillRect/>
          </a:stretch>
        </p:blipFill>
        <p:spPr bwMode="auto">
          <a:xfrm>
            <a:off x="11916142" y="5509911"/>
            <a:ext cx="1501294" cy="2049764"/>
          </a:xfrm>
          <a:prstGeom prst="rect">
            <a:avLst/>
          </a:prstGeom>
          <a:noFill/>
          <a:ln>
            <a:noFill/>
          </a:ln>
          <a:effectLst>
            <a:glow rad="127000">
              <a:schemeClr val="accent1">
                <a:alpha val="0"/>
              </a:schemeClr>
            </a:glow>
            <a:outerShdw blurRad="76200" dir="13500000" sy="23000" kx="1200000" algn="br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2746374" y="1436053"/>
            <a:ext cx="87503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kumimoji="0" lang="ru-RU" altLang="zh-CN" sz="36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+mj-ea"/>
                <a:cs typeface="Arial"/>
              </a:rPr>
              <a:t>Первы</a:t>
            </a:r>
            <a:r>
              <a:rPr lang="ru-RU" altLang="zh-CN" sz="3600" b="1" kern="0" noProof="0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/>
                <a:ea typeface="+mj-ea"/>
                <a:cs typeface="Arial"/>
              </a:rPr>
              <a:t>й</a:t>
            </a:r>
            <a:r>
              <a:rPr kumimoji="0" lang="ru-RU" altLang="zh-CN" sz="36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+mj-ea"/>
                <a:cs typeface="Arial"/>
              </a:rPr>
              <a:t> вопрос лекции</a:t>
            </a:r>
            <a:endParaRPr lang="ru-RU" altLang="ru-RU" sz="3600" dirty="0">
              <a:solidFill>
                <a:srgbClr val="00206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D8F2489B-F017-4D8D-BAE9-2D34D22DDEE3}"/>
              </a:ext>
            </a:extLst>
          </p:cNvPr>
          <p:cNvSpPr txBox="1"/>
          <p:nvPr/>
        </p:nvSpPr>
        <p:spPr>
          <a:xfrm>
            <a:off x="1347281" y="3380198"/>
            <a:ext cx="10956739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34988" indent="534988" algn="just"/>
            <a:r>
              <a:rPr lang="ru-RU" altLang="zh-CN" sz="4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</a:t>
            </a:r>
            <a:r>
              <a:rPr lang="ru-RU" sz="4000" b="1" dirty="0">
                <a:solidFill>
                  <a:srgbClr val="C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редмет, цели, задачи, структура, функции исторической науки, методология, принципы, методы и особенности исторического познания.</a:t>
            </a:r>
            <a:endParaRPr lang="ru-RU" sz="40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9225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/>
      </p:transition>
    </mc:Choice>
    <mc:Fallback xmlns="">
      <p:transition spd="slow">
        <p:spli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6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6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6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6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3" grpId="0"/>
    </p:bldLst>
  </p:timing>
</p:sld>
</file>

<file path=ppt/theme/theme1.xml><?xml version="1.0" encoding="utf-8"?>
<a:theme xmlns:a="http://schemas.openxmlformats.org/drawingml/2006/main" name="Тема Offic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8546</TotalTime>
  <Words>2652</Words>
  <Application>Microsoft Office PowerPoint</Application>
  <PresentationFormat>Произвольный</PresentationFormat>
  <Paragraphs>419</Paragraphs>
  <Slides>47</Slides>
  <Notes>4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47</vt:i4>
      </vt:variant>
    </vt:vector>
  </HeadingPairs>
  <TitlesOfParts>
    <vt:vector size="62" baseType="lpstr">
      <vt:lpstr>宋体</vt:lpstr>
      <vt:lpstr>Arial</vt:lpstr>
      <vt:lpstr>Book Antiqua</vt:lpstr>
      <vt:lpstr>Bookman Old Style</vt:lpstr>
      <vt:lpstr>Calibri</vt:lpstr>
      <vt:lpstr>Calibri Light</vt:lpstr>
      <vt:lpstr>Century Gothic</vt:lpstr>
      <vt:lpstr>STXihei</vt:lpstr>
      <vt:lpstr>Symbol</vt:lpstr>
      <vt:lpstr>Tahoma</vt:lpstr>
      <vt:lpstr>Times New Roman</vt:lpstr>
      <vt:lpstr>Trebuchet MS</vt:lpstr>
      <vt:lpstr>Verdana</vt:lpstr>
      <vt:lpstr>Wingdings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МММещеряков</dc:creator>
  <cp:lastModifiedBy>User</cp:lastModifiedBy>
  <cp:revision>584</cp:revision>
  <cp:lastPrinted>2020-11-11T13:15:09Z</cp:lastPrinted>
  <dcterms:created xsi:type="dcterms:W3CDTF">2019-12-04T09:02:13Z</dcterms:created>
  <dcterms:modified xsi:type="dcterms:W3CDTF">2024-09-03T05:11:58Z</dcterms:modified>
</cp:coreProperties>
</file>